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wav" ContentType="audio/x-wav"/>
  <Default Extension="png" ContentType="image/png"/>
  <Default Extension="wmf" ContentType="image/x-wmf"/>
  <Default Extension="emf" ContentType="image/x-emf"/>
  <Default Extension="gif" ContentType="image/gif"/>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 id="2147483687" r:id="rId5"/>
    <p:sldMasterId id="2147483699" r:id="rId6"/>
  </p:sldMasterIdLst>
  <p:notesMasterIdLst>
    <p:notesMasterId r:id="rId22"/>
  </p:notesMasterIdLst>
  <p:handoutMasterIdLst>
    <p:handoutMasterId r:id="rId44"/>
  </p:handoutMasterIdLst>
  <p:sldIdLst>
    <p:sldId id="389" r:id="rId7"/>
    <p:sldId id="407" r:id="rId8"/>
    <p:sldId id="408" r:id="rId9"/>
    <p:sldId id="411" r:id="rId10"/>
    <p:sldId id="412" r:id="rId11"/>
    <p:sldId id="414" r:id="rId12"/>
    <p:sldId id="413" r:id="rId13"/>
    <p:sldId id="415" r:id="rId14"/>
    <p:sldId id="416" r:id="rId15"/>
    <p:sldId id="418" r:id="rId16"/>
    <p:sldId id="417" r:id="rId17"/>
    <p:sldId id="420" r:id="rId18"/>
    <p:sldId id="421" r:id="rId19"/>
    <p:sldId id="422" r:id="rId20"/>
    <p:sldId id="423" r:id="rId21"/>
    <p:sldId id="424" r:id="rId23"/>
    <p:sldId id="425" r:id="rId24"/>
    <p:sldId id="390" r:id="rId25"/>
    <p:sldId id="426" r:id="rId26"/>
    <p:sldId id="427" r:id="rId27"/>
    <p:sldId id="428" r:id="rId28"/>
    <p:sldId id="429" r:id="rId29"/>
    <p:sldId id="430" r:id="rId30"/>
    <p:sldId id="443" r:id="rId31"/>
    <p:sldId id="434" r:id="rId32"/>
    <p:sldId id="435" r:id="rId33"/>
    <p:sldId id="436" r:id="rId34"/>
    <p:sldId id="431" r:id="rId35"/>
    <p:sldId id="432" r:id="rId36"/>
    <p:sldId id="433" r:id="rId37"/>
    <p:sldId id="444" r:id="rId38"/>
    <p:sldId id="445" r:id="rId39"/>
    <p:sldId id="393" r:id="rId40"/>
    <p:sldId id="404" r:id="rId41"/>
    <p:sldId id="405" r:id="rId42"/>
    <p:sldId id="446" r:id="rId43"/>
  </p:sldIdLst>
  <p:sldSz cx="12190095" cy="6858000"/>
  <p:notesSz cx="6858000" cy="9144000"/>
  <p:custDataLst>
    <p:tags r:id="rId48"/>
  </p:custDataLst>
  <p:defaultTextStyle>
    <a:defPPr>
      <a:defRPr lang="zh-CN"/>
    </a:defPPr>
    <a:lvl1pPr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125" autoAdjust="0"/>
  </p:normalViewPr>
  <p:slideViewPr>
    <p:cSldViewPr>
      <p:cViewPr varScale="1">
        <p:scale>
          <a:sx n="71" d="100"/>
          <a:sy n="71" d="100"/>
        </p:scale>
        <p:origin x="-678" y="-96"/>
      </p:cViewPr>
      <p:guideLst>
        <p:guide orient="horz" pos="2160"/>
        <p:guide pos="384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8" Type="http://schemas.openxmlformats.org/officeDocument/2006/relationships/tags" Target="tags/tag600.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notesMaster" Target="notesMasters/notesMaster1.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 Type="http://schemas.openxmlformats.org/officeDocument/2006/relationships/tags" Target="../tags/tag59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custDataLst>
              <p:tags r:id="rId2"/>
            </p:custDataLst>
          </p:nvPr>
        </p:nvSpPr>
        <p:spPr>
          <a:xfrm>
            <a:off x="3884613" y="0"/>
            <a:ext cx="2971800" cy="457200"/>
          </a:xfrm>
          <a:prstGeom prst="rect">
            <a:avLst/>
          </a:prstGeom>
        </p:spPr>
        <p:txBody>
          <a:bodyPr vert="horz" lIns="91440" tIns="45720" rIns="91440" bIns="45720" rtlCol="0"/>
          <a:lstStyle>
            <a:lvl1pPr algn="r">
              <a:defRPr sz="1200"/>
            </a:lvl1pPr>
          </a:lstStyle>
          <a:p>
            <a:fld id="{4B6F740A-9D07-44BF-A7DE-549284FD36C3}" type="datetimeFigureOut">
              <a:rPr lang="zh-CN" altLang="en-US" smtClean="0"/>
            </a:fld>
            <a:endParaRPr lang="zh-CN" altLang="en-US"/>
          </a:p>
        </p:txBody>
      </p:sp>
      <p:sp>
        <p:nvSpPr>
          <p:cNvPr id="4" name="页脚占位符 3"/>
          <p:cNvSpPr>
            <a:spLocks noGrp="1"/>
          </p:cNvSpPr>
          <p:nvPr>
            <p:ph type="ftr" sz="quarter" idx="2"/>
            <p:custDataLst>
              <p:tags r:id="rId3"/>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custDataLst>
              <p:tags r:id="rId4"/>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16FCBA15-B8ED-47D3-AF0D-1677C51C46B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7" Type="http://schemas.openxmlformats.org/officeDocument/2006/relationships/theme" Target="../theme/theme6.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tags" Target="../tags/tag59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7200"/>
          </a:xfrm>
          <a:prstGeom prst="rect">
            <a:avLst/>
          </a:prstGeom>
        </p:spPr>
        <p:txBody>
          <a:bodyPr vert="horz" lIns="91440" tIns="45720" rIns="91440" bIns="45720" rtlCol="0"/>
          <a:lstStyle>
            <a:lvl1pPr algn="r">
              <a:defRPr sz="1200"/>
            </a:lvl1pPr>
          </a:lstStyle>
          <a:p>
            <a:fld id="{98CC3FED-A745-4CA5-AB04-FBA50FEC1924}"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382588" y="685800"/>
            <a:ext cx="6092825" cy="34290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F16E1153-A5CC-4D36-B0E8-E62CF5A742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custDataLst>
              <p:tags r:id="rId3"/>
            </p:custDataLst>
          </p:nvPr>
        </p:nvSpPr>
        <p:spPr/>
      </p:sp>
      <p:sp>
        <p:nvSpPr>
          <p:cNvPr id="53251" name="Rectangle 3"/>
          <p:cNvSpPr>
            <a:spLocks noGrp="1" noChangeArrowheads="1"/>
          </p:cNvSpPr>
          <p:nvPr>
            <p:ph type="body" idx="1"/>
            <p:custDataLst>
              <p:tags r:id="rId4"/>
            </p:custDataLst>
          </p:nvPr>
        </p:nvSpPr>
        <p:spPr/>
        <p:txBody>
          <a:bodyPr/>
          <a:lstStyle/>
          <a:p>
            <a:r>
              <a:rPr lang="zh-CN" altLang="en-US"/>
              <a:t>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custDataLst>
              <p:tags r:id="rId3"/>
            </p:custDataLst>
          </p:nvPr>
        </p:nvSpPr>
        <p:spPr/>
      </p:sp>
      <p:sp>
        <p:nvSpPr>
          <p:cNvPr id="54275" name="Rectangle 3"/>
          <p:cNvSpPr>
            <a:spLocks noGrp="1" noChangeArrowheads="1"/>
          </p:cNvSpPr>
          <p:nvPr>
            <p:ph type="body" idx="1"/>
            <p:custDataLst>
              <p:tags r:id="rId4"/>
            </p:custDataLst>
          </p:nvPr>
        </p:nvSpPr>
        <p:spPr/>
        <p:txBody>
          <a:bodyPr/>
          <a:lstStyle/>
          <a:p>
            <a:r>
              <a:rPr lang="zh-CN" altLang="en-US"/>
              <a:t> </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image" Target="../media/image1.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37.xml"/><Relationship Id="rId6" Type="http://schemas.openxmlformats.org/officeDocument/2006/relationships/image" Target="../media/image1.png"/><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tags" Target="../tags/tag150.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281" y="2130429"/>
            <a:ext cx="10361852"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828564" y="3886200"/>
            <a:ext cx="8533289"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grpSp>
        <p:nvGrpSpPr>
          <p:cNvPr id="4" name="组合 4"/>
          <p:cNvGrpSpPr/>
          <p:nvPr userDrawn="1">
            <p:custDataLst>
              <p:tags r:id="rId4"/>
            </p:custDataLst>
          </p:nvPr>
        </p:nvGrpSpPr>
        <p:grpSpPr>
          <a:xfrm>
            <a:off x="26928" y="-24"/>
            <a:ext cx="3214182" cy="515938"/>
            <a:chOff x="0" y="0"/>
            <a:chExt cx="3956647" cy="664522"/>
          </a:xfrm>
        </p:grpSpPr>
        <p:pic>
          <p:nvPicPr>
            <p:cNvPr id="5" name="图片 4"/>
            <p:cNvPicPr>
              <a:picLocks noChangeAspect="1"/>
            </p:cNvPicPr>
            <p:nvPr>
              <p:custDataLst>
                <p:tags r:id="rId5"/>
              </p:custDataLst>
            </p:nvPr>
          </p:nvPicPr>
          <p:blipFill>
            <a:blip r:embed="rId6">
              <a:clrChange>
                <a:clrFrom>
                  <a:srgbClr val="000000">
                    <a:alpha val="0"/>
                  </a:srgbClr>
                </a:clrFrom>
                <a:clrTo>
                  <a:srgbClr val="000000">
                    <a:alpha val="0"/>
                  </a:srgbClr>
                </a:clrTo>
              </a:clrChange>
              <a:duotone>
                <a:schemeClr val="bg2">
                  <a:shade val="45000"/>
                  <a:satMod val="135000"/>
                </a:schemeClr>
                <a:prstClr val="white"/>
              </a:duotone>
              <a:lum bright="30000"/>
            </a:blip>
            <a:stretch>
              <a:fillRect/>
            </a:stretch>
          </p:blipFill>
          <p:spPr>
            <a:xfrm>
              <a:off x="0" y="0"/>
              <a:ext cx="3956647" cy="664522"/>
            </a:xfrm>
            <a:prstGeom prst="rect">
              <a:avLst/>
            </a:prstGeom>
            <a:noFill/>
            <a:ln>
              <a:noFill/>
            </a:ln>
          </p:spPr>
        </p:pic>
        <p:pic>
          <p:nvPicPr>
            <p:cNvPr id="6" name="图片 6"/>
            <p:cNvPicPr>
              <a:picLocks noChangeAspect="1" noChangeArrowheads="1"/>
            </p:cNvPicPr>
            <p:nvPr userDrawn="1">
              <p:custDataLst>
                <p:tags r:id="rId7"/>
              </p:custDataLst>
            </p:nvPr>
          </p:nvPicPr>
          <p:blipFill>
            <a:blip r:embed="rId6"/>
            <a:srcRect r="83076"/>
            <a:stretch>
              <a:fillRect/>
            </a:stretch>
          </p:blipFill>
          <p:spPr bwMode="auto">
            <a:xfrm>
              <a:off x="12902" y="10604"/>
              <a:ext cx="634652" cy="629852"/>
            </a:xfrm>
            <a:prstGeom prst="rect">
              <a:avLst/>
            </a:prstGeom>
            <a:noFill/>
            <a:ln w="9525">
              <a:noFill/>
              <a:miter lim="800000"/>
              <a:headEnd/>
              <a:tailEnd/>
            </a:ln>
          </p:spPr>
        </p:pic>
      </p:grpSp>
    </p:spTree>
  </p:cSld>
  <p:clrMapOvr>
    <a:masterClrMapping/>
  </p:clrMapOvr>
  <p:transition>
    <p:wheel spokes="4"/>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1600204"/>
            <a:ext cx="10971372"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838051" y="274642"/>
            <a:ext cx="2742843"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274642"/>
            <a:ext cx="8025355"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1_两栏内容">
    <p:spTree>
      <p:nvGrpSpPr>
        <p:cNvPr id="1" name=""/>
        <p:cNvGrpSpPr/>
        <p:nvPr/>
      </p:nvGrpSpPr>
      <p:grpSpPr>
        <a:xfrm>
          <a:off x="0" y="0"/>
          <a:ext cx="0" cy="0"/>
          <a:chOff x="0" y="0"/>
          <a:chExt cx="0" cy="0"/>
        </a:xfrm>
      </p:grpSpPr>
      <p:sp>
        <p:nvSpPr>
          <p:cNvPr id="14" name="Shape 14"/>
          <p:cNvSpPr>
            <a:spLocks noGrp="1"/>
          </p:cNvSpPr>
          <p:nvPr>
            <p:ph type="title" hasCustomPrompt="1"/>
            <p:custDataLst>
              <p:tags r:id="rId2"/>
            </p:custDataLst>
          </p:nvPr>
        </p:nvSpPr>
        <p:spPr>
          <a:xfrm>
            <a:off x="838091" y="364969"/>
            <a:ext cx="10514231" cy="1464115"/>
          </a:xfrm>
          <a:prstGeom prst="rect">
            <a:avLst/>
          </a:prstGeom>
        </p:spPr>
        <p:txBody>
          <a:bodyPr lIns="122018" tIns="61009" rIns="122018" bIns="61009"/>
          <a:lstStyle/>
          <a:p>
            <a:pPr lvl="0">
              <a:defRPr sz="1800"/>
            </a:pPr>
            <a:r>
              <a:rPr sz="5900"/>
              <a:t>标题文本</a:t>
            </a:r>
            <a:endParaRPr sz="5900"/>
          </a:p>
        </p:txBody>
      </p:sp>
      <p:sp>
        <p:nvSpPr>
          <p:cNvPr id="15" name="Shape 15"/>
          <p:cNvSpPr>
            <a:spLocks noGrp="1"/>
          </p:cNvSpPr>
          <p:nvPr>
            <p:ph type="body" idx="1" hasCustomPrompt="1"/>
            <p:custDataLst>
              <p:tags r:id="rId3"/>
            </p:custDataLst>
          </p:nvPr>
        </p:nvSpPr>
        <p:spPr>
          <a:xfrm>
            <a:off x="838091" y="1829084"/>
            <a:ext cx="5155529" cy="5028917"/>
          </a:xfrm>
          <a:prstGeom prst="rect">
            <a:avLst/>
          </a:prstGeom>
        </p:spPr>
        <p:txBody>
          <a:bodyPr lIns="122018" tIns="61009" rIns="122018" bIns="61009"/>
          <a:lstStyle/>
          <a:p>
            <a:pPr lvl="0">
              <a:defRPr sz="1800"/>
            </a:pPr>
            <a:r>
              <a:rPr sz="4300"/>
              <a:t>正文级别 1</a:t>
            </a:r>
            <a:endParaRPr sz="4300"/>
          </a:p>
          <a:p>
            <a:pPr lvl="1">
              <a:defRPr sz="1800"/>
            </a:pPr>
            <a:r>
              <a:rPr sz="4300"/>
              <a:t>正文级别 2</a:t>
            </a:r>
            <a:endParaRPr sz="4300"/>
          </a:p>
          <a:p>
            <a:pPr lvl="2">
              <a:defRPr sz="1800"/>
            </a:pPr>
            <a:r>
              <a:rPr sz="4300"/>
              <a:t>正文级别 3</a:t>
            </a:r>
            <a:endParaRPr sz="4300"/>
          </a:p>
          <a:p>
            <a:pPr lvl="3">
              <a:defRPr sz="1800"/>
            </a:pPr>
            <a:r>
              <a:rPr sz="4300"/>
              <a:t>正文级别 4</a:t>
            </a:r>
            <a:endParaRPr sz="4300"/>
          </a:p>
          <a:p>
            <a:pPr lvl="4">
              <a:defRPr sz="1800"/>
            </a:pPr>
            <a:r>
              <a:rPr sz="4300"/>
              <a:t>正文级别 5</a:t>
            </a:r>
            <a:endParaRPr sz="430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内容与标题">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Rectangle 1"/>
          <p:cNvSpPr>
            <a:spLocks noGrp="1"/>
          </p:cNvSpPr>
          <p:nvPr>
            <p:ph type="title"/>
            <p:custDataLst>
              <p:tags r:id="rId2"/>
            </p:custDataLst>
          </p:nvPr>
        </p:nvSpPr>
        <p:spPr>
          <a:xfrm>
            <a:off x="952340" y="-24"/>
            <a:ext cx="10761924" cy="666755"/>
          </a:xfrm>
          <a:prstGeom prst="rect">
            <a:avLst/>
          </a:prstGeom>
        </p:spPr>
        <p:txBody>
          <a:bodyPr/>
          <a:lstStyle/>
          <a:p>
            <a:pPr eaLnBrk="1" latinLnBrk="0" hangingPunct="1"/>
            <a:r>
              <a:rPr lang="zh-CN" altLang="en-US" smtClean="0"/>
              <a:t>单击此处编辑母版标题样式</a:t>
            </a:r>
            <a:endParaRPr lang="zh-CN" altLang="en-US" smtClean="0"/>
          </a:p>
        </p:txBody>
      </p:sp>
      <p:sp>
        <p:nvSpPr>
          <p:cNvPr id="3" name="Rectangle 2"/>
          <p:cNvSpPr>
            <a:spLocks noGrp="1"/>
          </p:cNvSpPr>
          <p:nvPr>
            <p:ph type="dt" sz="half" idx="10"/>
            <p:custDataLst>
              <p:tags r:id="rId3"/>
            </p:custDataLst>
          </p:nvPr>
        </p:nvSpPr>
        <p:spPr>
          <a:xfrm>
            <a:off x="8126943" y="6248400"/>
            <a:ext cx="3555537" cy="365125"/>
          </a:xfrm>
          <a:prstGeom prst="rect">
            <a:avLst/>
          </a:prstGeom>
        </p:spPr>
        <p:txBody>
          <a:bodyPr/>
          <a:lstStyle/>
          <a:p>
            <a:fld id="{E4606EA6-EFEA-4C30-9264-4F9291A5780D}" type="datetime1">
              <a:rPr/>
            </a:fld>
            <a:endParaRPr kumimoji="0" lang="zh-CN"/>
          </a:p>
        </p:txBody>
      </p:sp>
      <p:sp>
        <p:nvSpPr>
          <p:cNvPr id="4" name="Rectangle 3"/>
          <p:cNvSpPr>
            <a:spLocks noGrp="1"/>
          </p:cNvSpPr>
          <p:nvPr>
            <p:ph type="ftr" sz="quarter" idx="11"/>
            <p:custDataLst>
              <p:tags r:id="rId4"/>
            </p:custDataLst>
          </p:nvPr>
        </p:nvSpPr>
        <p:spPr>
          <a:xfrm>
            <a:off x="812696" y="6248206"/>
            <a:ext cx="7227170" cy="365125"/>
          </a:xfrm>
          <a:prstGeom prst="rect">
            <a:avLst/>
          </a:prstGeom>
        </p:spPr>
        <p:txBody>
          <a:bodyPr/>
          <a:lstStyle/>
          <a:p>
            <a:endParaRPr kumimoji="0" lang="zh-CN"/>
          </a:p>
        </p:txBody>
      </p:sp>
      <p:sp>
        <p:nvSpPr>
          <p:cNvPr id="5" name="Rectangle 4"/>
          <p:cNvSpPr>
            <a:spLocks noGrp="1"/>
          </p:cNvSpPr>
          <p:nvPr>
            <p:ph type="sldNum" sz="quarter" idx="12"/>
            <p:custDataLst>
              <p:tags r:id="rId5"/>
            </p:custDataLst>
          </p:nvPr>
        </p:nvSpPr>
        <p:spPr>
          <a:xfrm>
            <a:off x="1" y="857233"/>
            <a:ext cx="711107" cy="244476"/>
          </a:xfrm>
          <a:prstGeom prst="rect">
            <a:avLst/>
          </a:prstGeom>
        </p:spPr>
        <p:txBody>
          <a:bodyPr lIns="121917" tIns="60958" rIns="121917" bIns="60958"/>
          <a:lstStyle/>
          <a:p>
            <a:pPr algn="ctr"/>
            <a:fld id="{8F82E0A0-C266-4798-8C8F-B9F91E9DA37E}" type="slidenum">
              <a:rPr kumimoji="0" lang="en-US" altLang="zh-CN" sz="1900" b="1" smtClean="0">
                <a:solidFill>
                  <a:srgbClr val="FFFFFF"/>
                </a:solidFill>
              </a:rPr>
            </a:fld>
            <a:endParaRPr kumimoji="0" lang="zh-CN"/>
          </a:p>
        </p:txBody>
      </p:sp>
      <p:sp>
        <p:nvSpPr>
          <p:cNvPr id="7" name="Rectangle 6"/>
          <p:cNvSpPr>
            <a:spLocks noGrp="1"/>
          </p:cNvSpPr>
          <p:nvPr>
            <p:ph sz="quarter" idx="13"/>
            <p:custDataLst>
              <p:tags r:id="rId6"/>
            </p:custDataLst>
          </p:nvPr>
        </p:nvSpPr>
        <p:spPr>
          <a:xfrm>
            <a:off x="812695" y="1803400"/>
            <a:ext cx="10869785" cy="4368800"/>
          </a:xfrm>
          <a:prstGeom prst="rect">
            <a:avLst/>
          </a:prstGeo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281" y="2130429"/>
            <a:ext cx="10361852" cy="1470025"/>
          </a:xfrm>
        </p:spPr>
        <p:txBody>
          <a:body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828564" y="3886200"/>
            <a:ext cx="8533289"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DDDDBF36-FB18-4B4E-96E8-F286E4AB276F}" type="slidenum">
              <a:rPr lang="en-US" altLang="zh-CN"/>
            </a:fld>
            <a:endParaRPr lang="en-US" altLang="zh-CN"/>
          </a:p>
        </p:txBody>
      </p:sp>
    </p:spTree>
  </p:cSld>
  <p:clrMapOvr>
    <a:masterClrMapping/>
  </p:clrMapOvr>
  <p:transition>
    <p:wheel spokes="4"/>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05624F06-345A-4612-9D70-7C0AF68FF34C}" type="slidenum">
              <a:rPr lang="en-US" altLang="zh-CN"/>
            </a:fld>
            <a:endParaRPr lang="en-US" altLang="zh-CN"/>
          </a:p>
        </p:txBody>
      </p:sp>
    </p:spTree>
  </p:cSld>
  <p:clrMapOvr>
    <a:masterClrMapping/>
  </p:clrMapOvr>
  <p:transition>
    <p:wheel spokes="4"/>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962958" y="4406904"/>
            <a:ext cx="10361852"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962958" y="2906713"/>
            <a:ext cx="10361852"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D578A34A-C2B5-4CE7-9887-98BC625A260D}" type="slidenum">
              <a:rPr lang="en-US" altLang="zh-CN"/>
            </a:fld>
            <a:endParaRPr lang="en-US" altLang="zh-CN"/>
          </a:p>
        </p:txBody>
      </p:sp>
    </p:spTree>
  </p:cSld>
  <p:clrMapOvr>
    <a:masterClrMapping/>
  </p:clrMapOvr>
  <p:transition>
    <p:wheel spokes="4"/>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9522" y="1600204"/>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96795" y="1600204"/>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E899F944-67A8-4D42-97EF-A4B6661425D0}" type="slidenum">
              <a:rPr lang="en-US" altLang="zh-CN"/>
            </a:fld>
            <a:endParaRPr lang="en-US" altLang="zh-CN"/>
          </a:p>
        </p:txBody>
      </p:sp>
    </p:spTree>
  </p:cSld>
  <p:clrMapOvr>
    <a:masterClrMapping/>
  </p:clrMapOvr>
  <p:transition>
    <p:wheel spokes="4"/>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09523"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609523"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custDataLst>
              <p:tags r:id="rId7"/>
            </p:custDataLst>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custDataLst>
              <p:tags r:id="rId8"/>
            </p:custDataLst>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custDataLst>
              <p:tags r:id="rId9"/>
            </p:custDataLst>
          </p:nvPr>
        </p:nvSpPr>
        <p:spPr/>
        <p:txBody>
          <a:bodyPr/>
          <a:lstStyle>
            <a:lvl1pPr>
              <a:defRPr/>
            </a:lvl1pPr>
          </a:lstStyle>
          <a:p>
            <a:pPr>
              <a:defRPr/>
            </a:pPr>
            <a:fld id="{2B86097F-28B0-4EC6-8FD6-D8D3307FC131}" type="slidenum">
              <a:rPr lang="en-US" altLang="zh-CN"/>
            </a:fld>
            <a:endParaRPr lang="en-US" altLang="zh-CN"/>
          </a:p>
        </p:txBody>
      </p:sp>
    </p:spTree>
  </p:cSld>
  <p:clrMapOvr>
    <a:masterClrMapping/>
  </p:clrMapOvr>
  <p:transition>
    <p:wheel spokes="4"/>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9521" y="1600204"/>
            <a:ext cx="10971372"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custDataLst>
              <p:tags r:id="rId3"/>
            </p:custDataLst>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custDataLst>
              <p:tags r:id="rId4"/>
            </p:custDataLst>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custDataLst>
              <p:tags r:id="rId5"/>
            </p:custDataLst>
          </p:nvPr>
        </p:nvSpPr>
        <p:spPr/>
        <p:txBody>
          <a:bodyPr/>
          <a:lstStyle>
            <a:lvl1pPr>
              <a:defRPr/>
            </a:lvl1pPr>
          </a:lstStyle>
          <a:p>
            <a:pPr>
              <a:defRPr/>
            </a:pPr>
            <a:fld id="{BCA2C350-FEB6-4351-AFB7-C6C587CEDA4C}" type="slidenum">
              <a:rPr lang="en-US" altLang="zh-CN"/>
            </a:fld>
            <a:endParaRPr lang="en-US" altLang="zh-CN"/>
          </a:p>
        </p:txBody>
      </p:sp>
    </p:spTree>
  </p:cSld>
  <p:clrMapOvr>
    <a:masterClrMapping/>
  </p:clrMapOvr>
  <p:transition>
    <p:wheel spokes="4"/>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2"/>
            </p:custDataLst>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custDataLst>
              <p:tags r:id="rId3"/>
            </p:custDataLst>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custDataLst>
              <p:tags r:id="rId4"/>
            </p:custDataLst>
          </p:nvPr>
        </p:nvSpPr>
        <p:spPr/>
        <p:txBody>
          <a:bodyPr/>
          <a:lstStyle>
            <a:lvl1pPr>
              <a:defRPr/>
            </a:lvl1pPr>
          </a:lstStyle>
          <a:p>
            <a:pPr>
              <a:defRPr/>
            </a:pPr>
            <a:fld id="{79210F11-2A14-4CEA-85D8-97D004DC22D5}" type="slidenum">
              <a:rPr lang="en-US" altLang="zh-CN"/>
            </a:fld>
            <a:endParaRPr lang="en-US" altLang="zh-CN"/>
          </a:p>
        </p:txBody>
      </p:sp>
    </p:spTree>
  </p:cSld>
  <p:clrMapOvr>
    <a:masterClrMapping/>
  </p:clrMapOvr>
  <p:transition>
    <p:wheel spokes="4"/>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3"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766114" y="273054"/>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609523" y="1435103"/>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7F8BF313-BCF6-40C2-9A07-83A3CA8E93BD}" type="slidenum">
              <a:rPr lang="en-US" altLang="zh-CN"/>
            </a:fld>
            <a:endParaRPr lang="en-US" altLang="zh-CN"/>
          </a:p>
        </p:txBody>
      </p:sp>
    </p:spTree>
  </p:cSld>
  <p:clrMapOvr>
    <a:masterClrMapping/>
  </p:clrMapOvr>
  <p:transition>
    <p:wheel spokes="4"/>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custDataLst>
              <p:tags r:id="rId4"/>
            </p:custDataLst>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1D5E679C-F51D-4629-964F-596031C90738}" type="slidenum">
              <a:rPr lang="en-US" altLang="zh-CN"/>
            </a:fld>
            <a:endParaRPr lang="en-US" altLang="zh-CN"/>
          </a:p>
        </p:txBody>
      </p:sp>
    </p:spTree>
  </p:cSld>
  <p:clrMapOvr>
    <a:masterClrMapping/>
  </p:clrMapOvr>
  <p:transition>
    <p:wheel spokes="4"/>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3924DE3F-49DA-4D92-8328-5F41D6C2D8C9}" type="slidenum">
              <a:rPr lang="en-US" altLang="zh-CN"/>
            </a:fld>
            <a:endParaRPr lang="en-US" altLang="zh-CN"/>
          </a:p>
        </p:txBody>
      </p:sp>
    </p:spTree>
  </p:cSld>
  <p:clrMapOvr>
    <a:masterClrMapping/>
  </p:clrMapOvr>
  <p:transition>
    <p:wheel spokes="4"/>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838051" y="274642"/>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274642"/>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6ECEDEF5-6F1E-4321-B9B3-BB7550392C54}" type="slidenum">
              <a:rPr lang="en-US" altLang="zh-CN"/>
            </a:fld>
            <a:endParaRPr lang="en-US" altLang="zh-CN"/>
          </a:p>
        </p:txBody>
      </p:sp>
    </p:spTree>
  </p:cSld>
  <p:clrMapOvr>
    <a:masterClrMapping/>
  </p:clrMapOvr>
  <p:transition>
    <p:wheel spokes="4"/>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281" y="2130429"/>
            <a:ext cx="10361852"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828564" y="3886200"/>
            <a:ext cx="8533289"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p:wheel spokes="4"/>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9521" y="1600204"/>
            <a:ext cx="10971372"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962958" y="4406904"/>
            <a:ext cx="10361852"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962958" y="2906713"/>
            <a:ext cx="10361852"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9522"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96795"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962958" y="4406904"/>
            <a:ext cx="10361852"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962958" y="2906713"/>
            <a:ext cx="10361852"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09523"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609523"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Tree>
  </p:cSld>
  <p:clrMapOvr>
    <a:masterClrMapping/>
  </p:clrMapOvr>
  <p:transition>
    <p:wheel spokes="4"/>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wheel spokes="4"/>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3" y="273050"/>
            <a:ext cx="4010562"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766114" y="273054"/>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609523" y="1435103"/>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custDataLst>
              <p:tags r:id="rId4"/>
            </p:custDataLst>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1600204"/>
            <a:ext cx="10971372"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838051" y="274642"/>
            <a:ext cx="2742843"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274642"/>
            <a:ext cx="8025355"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281" y="2130429"/>
            <a:ext cx="10361852"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828564" y="3886200"/>
            <a:ext cx="8533289"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grpSp>
        <p:nvGrpSpPr>
          <p:cNvPr id="7" name="组合 4"/>
          <p:cNvGrpSpPr/>
          <p:nvPr userDrawn="1">
            <p:custDataLst>
              <p:tags r:id="rId4"/>
            </p:custDataLst>
          </p:nvPr>
        </p:nvGrpSpPr>
        <p:grpSpPr>
          <a:xfrm>
            <a:off x="26928" y="-24"/>
            <a:ext cx="3214182" cy="515938"/>
            <a:chOff x="0" y="0"/>
            <a:chExt cx="3956647" cy="664522"/>
          </a:xfrm>
        </p:grpSpPr>
        <p:pic>
          <p:nvPicPr>
            <p:cNvPr id="8" name="图片 7"/>
            <p:cNvPicPr>
              <a:picLocks noChangeAspect="1"/>
            </p:cNvPicPr>
            <p:nvPr>
              <p:custDataLst>
                <p:tags r:id="rId5"/>
              </p:custDataLst>
            </p:nvPr>
          </p:nvPicPr>
          <p:blipFill>
            <a:blip r:embed="rId6">
              <a:clrChange>
                <a:clrFrom>
                  <a:srgbClr val="000000">
                    <a:alpha val="0"/>
                  </a:srgbClr>
                </a:clrFrom>
                <a:clrTo>
                  <a:srgbClr val="000000">
                    <a:alpha val="0"/>
                  </a:srgbClr>
                </a:clrTo>
              </a:clrChange>
              <a:duotone>
                <a:schemeClr val="bg2">
                  <a:shade val="45000"/>
                  <a:satMod val="135000"/>
                </a:schemeClr>
                <a:prstClr val="white"/>
              </a:duotone>
              <a:lum bright="30000"/>
            </a:blip>
            <a:stretch>
              <a:fillRect/>
            </a:stretch>
          </p:blipFill>
          <p:spPr>
            <a:xfrm>
              <a:off x="0" y="0"/>
              <a:ext cx="3956647" cy="664522"/>
            </a:xfrm>
            <a:prstGeom prst="rect">
              <a:avLst/>
            </a:prstGeom>
            <a:noFill/>
            <a:ln>
              <a:noFill/>
            </a:ln>
          </p:spPr>
        </p:pic>
        <p:pic>
          <p:nvPicPr>
            <p:cNvPr id="9" name="图片 6"/>
            <p:cNvPicPr>
              <a:picLocks noChangeAspect="1" noChangeArrowheads="1"/>
            </p:cNvPicPr>
            <p:nvPr userDrawn="1">
              <p:custDataLst>
                <p:tags r:id="rId7"/>
              </p:custDataLst>
            </p:nvPr>
          </p:nvPicPr>
          <p:blipFill>
            <a:blip r:embed="rId6"/>
            <a:srcRect r="83076"/>
            <a:stretch>
              <a:fillRect/>
            </a:stretch>
          </p:blipFill>
          <p:spPr bwMode="auto">
            <a:xfrm>
              <a:off x="12902" y="10604"/>
              <a:ext cx="634652" cy="629852"/>
            </a:xfrm>
            <a:prstGeom prst="rect">
              <a:avLst/>
            </a:prstGeom>
            <a:noFill/>
            <a:ln w="9525">
              <a:noFill/>
              <a:miter lim="800000"/>
              <a:headEnd/>
              <a:tailEnd/>
            </a:ln>
          </p:spPr>
        </p:pic>
      </p:grpSp>
    </p:spTree>
  </p:cSld>
  <p:clrMapOvr>
    <a:masterClrMapping/>
  </p:clrMapOvr>
  <p:transition>
    <p:wheel spokes="4"/>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9521" y="1600204"/>
            <a:ext cx="10971372"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962958" y="4406904"/>
            <a:ext cx="10361852"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962958" y="2906713"/>
            <a:ext cx="10361852"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9522"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96795"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9522"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96795" y="1600204"/>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09523"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609523"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Tree>
  </p:cSld>
  <p:clrMapOvr>
    <a:masterClrMapping/>
  </p:clrMapOvr>
  <p:transition>
    <p:wheel spokes="4"/>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wheel spokes="4"/>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3" y="273050"/>
            <a:ext cx="4010562"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766114" y="273054"/>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609523" y="1435103"/>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custDataLst>
              <p:tags r:id="rId4"/>
            </p:custDataLst>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1600204"/>
            <a:ext cx="10971372"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838051" y="274642"/>
            <a:ext cx="2742843"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1" y="274642"/>
            <a:ext cx="8025355"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282" y="2130439"/>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custDataLst>
              <p:tags r:id="rId3"/>
            </p:custDataLst>
          </p:nvPr>
        </p:nvSpPr>
        <p:spPr>
          <a:xfrm>
            <a:off x="1828563" y="3886200"/>
            <a:ext cx="8533289" cy="1752600"/>
          </a:xfrm>
        </p:spPr>
        <p:txBody>
          <a:bodyPr/>
          <a:lstStyle>
            <a:lvl1pPr marL="0" indent="0" algn="ctr">
              <a:buNone/>
              <a:defRPr/>
            </a:lvl1pPr>
            <a:lvl2pPr marL="456565" indent="0" algn="ctr">
              <a:buNone/>
              <a:defRPr/>
            </a:lvl2pPr>
            <a:lvl3pPr marL="913765" indent="0" algn="ctr">
              <a:buNone/>
              <a:defRPr/>
            </a:lvl3pPr>
            <a:lvl4pPr marL="1370330" indent="0" algn="ctr">
              <a:buNone/>
              <a:defRPr/>
            </a:lvl4pPr>
            <a:lvl5pPr marL="1827530" indent="0" algn="ctr">
              <a:buNone/>
              <a:defRPr/>
            </a:lvl5pPr>
            <a:lvl6pPr marL="2284095" indent="0" algn="ctr">
              <a:buNone/>
              <a:defRPr/>
            </a:lvl6pPr>
            <a:lvl7pPr marL="2741295" indent="0" algn="ctr">
              <a:buNone/>
              <a:defRPr/>
            </a:lvl7pPr>
            <a:lvl8pPr marL="3197860" indent="0" algn="ctr">
              <a:buNone/>
              <a:defRPr/>
            </a:lvl8pPr>
            <a:lvl9pPr marL="3654425"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53B083D2-A5D7-4346-8364-0CE018718F98}"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1CE808BC-3D01-4CCF-82B2-C593773804F9}"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09523"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609523"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heel spokes="4"/>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962961" y="4406903"/>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962961" y="2906713"/>
            <a:ext cx="10361851" cy="1500187"/>
          </a:xfrm>
        </p:spPr>
        <p:txBody>
          <a:bodyPr anchor="b"/>
          <a:lstStyle>
            <a:lvl1pPr marL="0" indent="0">
              <a:buNone/>
              <a:defRPr sz="2000"/>
            </a:lvl1pPr>
            <a:lvl2pPr marL="456565" indent="0">
              <a:buNone/>
              <a:defRPr sz="1900"/>
            </a:lvl2pPr>
            <a:lvl3pPr marL="913765" indent="0">
              <a:buNone/>
              <a:defRPr sz="1600"/>
            </a:lvl3pPr>
            <a:lvl4pPr marL="1370330" indent="0">
              <a:buNone/>
              <a:defRPr sz="1500"/>
            </a:lvl4pPr>
            <a:lvl5pPr marL="1827530" indent="0">
              <a:buNone/>
              <a:defRPr sz="1500"/>
            </a:lvl5pPr>
            <a:lvl6pPr marL="2284095" indent="0">
              <a:buNone/>
              <a:defRPr sz="1500"/>
            </a:lvl6pPr>
            <a:lvl7pPr marL="2741295" indent="0">
              <a:buNone/>
              <a:defRPr sz="1500"/>
            </a:lvl7pPr>
            <a:lvl8pPr marL="3197860" indent="0">
              <a:buNone/>
              <a:defRPr sz="1500"/>
            </a:lvl8pPr>
            <a:lvl9pPr marL="3654425" indent="0">
              <a:buNone/>
              <a:defRPr sz="15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4244BEA4-272C-4835-BEB9-EBAC47E0226D}"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9523" y="1600203"/>
            <a:ext cx="5384099"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196794" y="1600203"/>
            <a:ext cx="5384099"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C9882C0F-A257-4DF1-B170-60B6BBB1090F}"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609522" y="1535115"/>
            <a:ext cx="5386216" cy="639763"/>
          </a:xfrm>
        </p:spPr>
        <p:txBody>
          <a:bodyPr anchor="b"/>
          <a:lstStyle>
            <a:lvl1pPr marL="0" indent="0">
              <a:buNone/>
              <a:defRPr sz="2400" b="1"/>
            </a:lvl1pPr>
            <a:lvl2pPr marL="456565" indent="0">
              <a:buNone/>
              <a:defRPr sz="2000" b="1"/>
            </a:lvl2pPr>
            <a:lvl3pPr marL="913765" indent="0">
              <a:buNone/>
              <a:defRPr sz="1900" b="1"/>
            </a:lvl3pPr>
            <a:lvl4pPr marL="1370330" indent="0">
              <a:buNone/>
              <a:defRPr sz="1600" b="1"/>
            </a:lvl4pPr>
            <a:lvl5pPr marL="1827530" indent="0">
              <a:buNone/>
              <a:defRPr sz="1600" b="1"/>
            </a:lvl5pPr>
            <a:lvl6pPr marL="2284095" indent="0">
              <a:buNone/>
              <a:defRPr sz="1600" b="1"/>
            </a:lvl6pPr>
            <a:lvl7pPr marL="2741295" indent="0">
              <a:buNone/>
              <a:defRPr sz="1600" b="1"/>
            </a:lvl7pPr>
            <a:lvl8pPr marL="3197860" indent="0">
              <a:buNone/>
              <a:defRPr sz="1600" b="1"/>
            </a:lvl8pPr>
            <a:lvl9pPr marL="365442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custDataLst>
              <p:tags r:id="rId4"/>
            </p:custDataLst>
          </p:nvPr>
        </p:nvSpPr>
        <p:spPr>
          <a:xfrm>
            <a:off x="609522" y="2174875"/>
            <a:ext cx="5386216"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custDataLst>
              <p:tags r:id="rId5"/>
            </p:custDataLst>
          </p:nvPr>
        </p:nvSpPr>
        <p:spPr>
          <a:xfrm>
            <a:off x="6192561" y="1535115"/>
            <a:ext cx="5388332" cy="639763"/>
          </a:xfrm>
        </p:spPr>
        <p:txBody>
          <a:bodyPr anchor="b"/>
          <a:lstStyle>
            <a:lvl1pPr marL="0" indent="0">
              <a:buNone/>
              <a:defRPr sz="2400" b="1"/>
            </a:lvl1pPr>
            <a:lvl2pPr marL="456565" indent="0">
              <a:buNone/>
              <a:defRPr sz="2000" b="1"/>
            </a:lvl2pPr>
            <a:lvl3pPr marL="913765" indent="0">
              <a:buNone/>
              <a:defRPr sz="1900" b="1"/>
            </a:lvl3pPr>
            <a:lvl4pPr marL="1370330" indent="0">
              <a:buNone/>
              <a:defRPr sz="1600" b="1"/>
            </a:lvl4pPr>
            <a:lvl5pPr marL="1827530" indent="0">
              <a:buNone/>
              <a:defRPr sz="1600" b="1"/>
            </a:lvl5pPr>
            <a:lvl6pPr marL="2284095" indent="0">
              <a:buNone/>
              <a:defRPr sz="1600" b="1"/>
            </a:lvl6pPr>
            <a:lvl7pPr marL="2741295" indent="0">
              <a:buNone/>
              <a:defRPr sz="1600" b="1"/>
            </a:lvl7pPr>
            <a:lvl8pPr marL="3197860" indent="0">
              <a:buNone/>
              <a:defRPr sz="1600" b="1"/>
            </a:lvl8pPr>
            <a:lvl9pPr marL="365442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custDataLst>
              <p:tags r:id="rId6"/>
            </p:custDataLst>
          </p:nvPr>
        </p:nvSpPr>
        <p:spPr>
          <a:xfrm>
            <a:off x="6192561" y="2174875"/>
            <a:ext cx="5388332"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custDataLst>
              <p:tags r:id="rId7"/>
            </p:custDataLst>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custDataLst>
              <p:tags r:id="rId8"/>
            </p:custDataLst>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custDataLst>
              <p:tags r:id="rId9"/>
            </p:custDataLst>
          </p:nvPr>
        </p:nvSpPr>
        <p:spPr/>
        <p:txBody>
          <a:bodyPr/>
          <a:lstStyle>
            <a:lvl1pPr>
              <a:defRPr/>
            </a:lvl1pPr>
          </a:lstStyle>
          <a:p>
            <a:pPr>
              <a:defRPr/>
            </a:pPr>
            <a:fld id="{D62CB57A-7123-4DFC-A07B-A6B03FCBBFD0}"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custDataLst>
              <p:tags r:id="rId3"/>
            </p:custDataLst>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custDataLst>
              <p:tags r:id="rId5"/>
            </p:custDataLst>
          </p:nvPr>
        </p:nvSpPr>
        <p:spPr/>
        <p:txBody>
          <a:bodyPr/>
          <a:lstStyle>
            <a:lvl1pPr>
              <a:defRPr/>
            </a:lvl1pPr>
          </a:lstStyle>
          <a:p>
            <a:pPr>
              <a:defRPr/>
            </a:pPr>
            <a:fld id="{7429C570-62B4-4B51-A60B-504D5D2E5BD0}"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2"/>
            </p:custDataLst>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custDataLst>
              <p:tags r:id="rId3"/>
            </p:custDataLst>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custDataLst>
              <p:tags r:id="rId4"/>
            </p:custDataLst>
          </p:nvPr>
        </p:nvSpPr>
        <p:spPr/>
        <p:txBody>
          <a:bodyPr/>
          <a:lstStyle>
            <a:lvl1pPr>
              <a:defRPr/>
            </a:lvl1pPr>
          </a:lstStyle>
          <a:p>
            <a:pPr>
              <a:defRPr/>
            </a:pPr>
            <a:fld id="{D075E4BC-33E9-4CBF-9B10-95FB008524F5}"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2" y="273051"/>
            <a:ext cx="401056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4766114" y="273064"/>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custDataLst>
              <p:tags r:id="rId4"/>
            </p:custDataLst>
          </p:nvPr>
        </p:nvSpPr>
        <p:spPr>
          <a:xfrm>
            <a:off x="609522" y="1435104"/>
            <a:ext cx="4010562" cy="4691063"/>
          </a:xfrm>
        </p:spPr>
        <p:txBody>
          <a:bodyPr/>
          <a:lstStyle>
            <a:lvl1pPr marL="0" indent="0">
              <a:buNone/>
              <a:defRPr sz="1500"/>
            </a:lvl1pPr>
            <a:lvl2pPr marL="456565" indent="0">
              <a:buNone/>
              <a:defRPr sz="1200"/>
            </a:lvl2pPr>
            <a:lvl3pPr marL="913765" indent="0">
              <a:buNone/>
              <a:defRPr sz="1100"/>
            </a:lvl3pPr>
            <a:lvl4pPr marL="1370330" indent="0">
              <a:buNone/>
              <a:defRPr sz="900"/>
            </a:lvl4pPr>
            <a:lvl5pPr marL="1827530" indent="0">
              <a:buNone/>
              <a:defRPr sz="900"/>
            </a:lvl5pPr>
            <a:lvl6pPr marL="2284095" indent="0">
              <a:buNone/>
              <a:defRPr sz="900"/>
            </a:lvl6pPr>
            <a:lvl7pPr marL="2741295" indent="0">
              <a:buNone/>
              <a:defRPr sz="900"/>
            </a:lvl7pPr>
            <a:lvl8pPr marL="3197860" indent="0">
              <a:buNone/>
              <a:defRPr sz="900"/>
            </a:lvl8pPr>
            <a:lvl9pPr marL="3654425"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E580AE56-1C72-4F09-81D4-2EDEC06F724C}"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389406" y="4800603"/>
            <a:ext cx="731424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3"/>
            </p:custDataLst>
          </p:nvPr>
        </p:nvSpPr>
        <p:spPr>
          <a:xfrm>
            <a:off x="2389406" y="612775"/>
            <a:ext cx="7314248" cy="4114800"/>
          </a:xfrm>
        </p:spPr>
        <p:txBody>
          <a:bodyPr/>
          <a:lstStyle>
            <a:lvl1pPr marL="0" indent="0">
              <a:buNone/>
              <a:defRPr sz="3200"/>
            </a:lvl1pPr>
            <a:lvl2pPr marL="456565" indent="0">
              <a:buNone/>
              <a:defRPr sz="2800"/>
            </a:lvl2pPr>
            <a:lvl3pPr marL="913765" indent="0">
              <a:buNone/>
              <a:defRPr sz="2400"/>
            </a:lvl3pPr>
            <a:lvl4pPr marL="1370330" indent="0">
              <a:buNone/>
              <a:defRPr sz="2000"/>
            </a:lvl4pPr>
            <a:lvl5pPr marL="1827530" indent="0">
              <a:buNone/>
              <a:defRPr sz="2000"/>
            </a:lvl5pPr>
            <a:lvl6pPr marL="2284095" indent="0">
              <a:buNone/>
              <a:defRPr sz="2000"/>
            </a:lvl6pPr>
            <a:lvl7pPr marL="2741295" indent="0">
              <a:buNone/>
              <a:defRPr sz="2000"/>
            </a:lvl7pPr>
            <a:lvl8pPr marL="3197860" indent="0">
              <a:buNone/>
              <a:defRPr sz="2000"/>
            </a:lvl8pPr>
            <a:lvl9pPr marL="3654425" indent="0">
              <a:buNone/>
              <a:defRPr sz="2000"/>
            </a:lvl9pPr>
          </a:lstStyle>
          <a:p>
            <a:pPr lvl="0"/>
            <a:endParaRPr lang="zh-CN" altLang="en-US" noProof="0" smtClean="0"/>
          </a:p>
        </p:txBody>
      </p:sp>
      <p:sp>
        <p:nvSpPr>
          <p:cNvPr id="4" name="文本占位符 3"/>
          <p:cNvSpPr>
            <a:spLocks noGrp="1"/>
          </p:cNvSpPr>
          <p:nvPr>
            <p:ph type="body" sz="half" idx="2"/>
            <p:custDataLst>
              <p:tags r:id="rId4"/>
            </p:custDataLst>
          </p:nvPr>
        </p:nvSpPr>
        <p:spPr>
          <a:xfrm>
            <a:off x="2389406" y="5367349"/>
            <a:ext cx="7314248" cy="804863"/>
          </a:xfrm>
        </p:spPr>
        <p:txBody>
          <a:bodyPr/>
          <a:lstStyle>
            <a:lvl1pPr marL="0" indent="0">
              <a:buNone/>
              <a:defRPr sz="1500"/>
            </a:lvl1pPr>
            <a:lvl2pPr marL="456565" indent="0">
              <a:buNone/>
              <a:defRPr sz="1200"/>
            </a:lvl2pPr>
            <a:lvl3pPr marL="913765" indent="0">
              <a:buNone/>
              <a:defRPr sz="1100"/>
            </a:lvl3pPr>
            <a:lvl4pPr marL="1370330" indent="0">
              <a:buNone/>
              <a:defRPr sz="900"/>
            </a:lvl4pPr>
            <a:lvl5pPr marL="1827530" indent="0">
              <a:buNone/>
              <a:defRPr sz="900"/>
            </a:lvl5pPr>
            <a:lvl6pPr marL="2284095" indent="0">
              <a:buNone/>
              <a:defRPr sz="900"/>
            </a:lvl6pPr>
            <a:lvl7pPr marL="2741295" indent="0">
              <a:buNone/>
              <a:defRPr sz="900"/>
            </a:lvl7pPr>
            <a:lvl8pPr marL="3197860" indent="0">
              <a:buNone/>
              <a:defRPr sz="900"/>
            </a:lvl8pPr>
            <a:lvl9pPr marL="3654425"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custDataLst>
              <p:tags r:id="rId6"/>
            </p:custDataLst>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custDataLst>
              <p:tags r:id="rId7"/>
            </p:custDataLst>
          </p:nvPr>
        </p:nvSpPr>
        <p:spPr/>
        <p:txBody>
          <a:bodyPr/>
          <a:lstStyle>
            <a:lvl1pPr>
              <a:defRPr/>
            </a:lvl1pPr>
          </a:lstStyle>
          <a:p>
            <a:pPr>
              <a:defRPr/>
            </a:pPr>
            <a:fld id="{A31FBDD8-2CAD-455D-A134-AB3212A3DA19}"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6EF9E44A-A5A1-422E-B1C3-8DA0F40E8E6C}"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838050" y="274642"/>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09522" y="274642"/>
            <a:ext cx="8025355"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custDataLst>
              <p:tags r:id="rId4"/>
            </p:custDataLst>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custDataLst>
              <p:tags r:id="rId5"/>
            </p:custDataLst>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custDataLst>
              <p:tags r:id="rId6"/>
            </p:custDataLst>
          </p:nvPr>
        </p:nvSpPr>
        <p:spPr/>
        <p:txBody>
          <a:bodyPr/>
          <a:lstStyle>
            <a:lvl1pPr>
              <a:defRPr/>
            </a:lvl1pPr>
          </a:lstStyle>
          <a:p>
            <a:pPr>
              <a:defRPr/>
            </a:pPr>
            <a:fld id="{082FD8B0-548F-4C7A-A19A-5AD864430248}" type="slidenum">
              <a:rPr lang="en-US" altLang="zh-CN">
                <a:solidFill>
                  <a:srgbClr val="000000"/>
                </a:solidFill>
              </a:rPr>
            </a:fld>
            <a:endParaRPr lang="en-US" altLang="zh-CN">
              <a:solidFill>
                <a:srgbClr val="000000"/>
              </a:solidFil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1" y="274638"/>
            <a:ext cx="10971372" cy="1143000"/>
          </a:xfrm>
          <a:prstGeom prst="rect">
            <a:avLst/>
          </a:prstGeom>
        </p:spPr>
        <p:txBody>
          <a:bodyPr/>
          <a:lstStyle/>
          <a:p>
            <a:r>
              <a:rPr lang="zh-CN" altLang="en-US"/>
              <a:t>单击此处编辑母版标题样式</a:t>
            </a:r>
            <a:endParaRPr lang="zh-CN" altLang="en-US"/>
          </a:p>
        </p:txBody>
      </p:sp>
    </p:spTree>
  </p:cSld>
  <p:clrMapOvr>
    <a:masterClrMapping/>
  </p:clrMapOvr>
  <p:transition>
    <p:wheel spokes="4"/>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wheel spokes="4"/>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523" y="273050"/>
            <a:ext cx="4010562"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766114" y="273054"/>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609523" y="1435103"/>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custDataLst>
              <p:tags r:id="rId4"/>
            </p:custDataLst>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wheel spokes="4"/>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9" Type="http://schemas.openxmlformats.org/officeDocument/2006/relationships/theme" Target="../theme/theme2.xml"/><Relationship Id="rId18" Type="http://schemas.openxmlformats.org/officeDocument/2006/relationships/image" Target="../media/image2.jpeg"/><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1" Type="http://schemas.openxmlformats.org/officeDocument/2006/relationships/theme" Target="../theme/theme3.xml"/><Relationship Id="rId20" Type="http://schemas.openxmlformats.org/officeDocument/2006/relationships/image" Target="../media/image3.png"/><Relationship Id="rId2" Type="http://schemas.openxmlformats.org/officeDocument/2006/relationships/slideLayout" Target="../slideLayouts/slideLayout27.xml"/><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4" Type="http://schemas.openxmlformats.org/officeDocument/2006/relationships/theme" Target="../theme/theme4.xml"/><Relationship Id="rId13" Type="http://schemas.openxmlformats.org/officeDocument/2006/relationships/image" Target="../media/image4.jpeg"/><Relationship Id="rId12" Type="http://schemas.openxmlformats.org/officeDocument/2006/relationships/tags" Target="../tags/tag161.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8" Type="http://schemas.openxmlformats.org/officeDocument/2006/relationships/theme" Target="../theme/theme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wheel spokes="4"/>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2"/>
            </p:custDataLst>
          </p:nvPr>
        </p:nvSpPr>
        <p:spPr bwMode="auto">
          <a:xfrm>
            <a:off x="609204" y="274638"/>
            <a:ext cx="1097200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Rectangle 3"/>
          <p:cNvSpPr>
            <a:spLocks noGrp="1" noChangeArrowheads="1"/>
          </p:cNvSpPr>
          <p:nvPr>
            <p:ph type="body" idx="1"/>
            <p:custDataLst>
              <p:tags r:id="rId13"/>
            </p:custDataLst>
          </p:nvPr>
        </p:nvSpPr>
        <p:spPr bwMode="auto">
          <a:xfrm>
            <a:off x="609204" y="1600203"/>
            <a:ext cx="1097200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220" name="Rectangle 4"/>
          <p:cNvSpPr>
            <a:spLocks noGrp="1" noChangeArrowheads="1"/>
          </p:cNvSpPr>
          <p:nvPr>
            <p:ph type="dt" sz="half" idx="2"/>
            <p:custDataLst>
              <p:tags r:id="rId14"/>
            </p:custDataLst>
          </p:nvPr>
        </p:nvSpPr>
        <p:spPr bwMode="auto">
          <a:xfrm>
            <a:off x="609203" y="6245225"/>
            <a:ext cx="2844536"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lang="en-US" altLang="zh-CN"/>
          </a:p>
        </p:txBody>
      </p:sp>
      <p:sp>
        <p:nvSpPr>
          <p:cNvPr id="9221" name="Rectangle 5"/>
          <p:cNvSpPr>
            <a:spLocks noGrp="1" noChangeArrowheads="1"/>
          </p:cNvSpPr>
          <p:nvPr>
            <p:ph type="ftr" sz="quarter" idx="3"/>
            <p:custDataLst>
              <p:tags r:id="rId15"/>
            </p:custDataLst>
          </p:nvPr>
        </p:nvSpPr>
        <p:spPr bwMode="auto">
          <a:xfrm>
            <a:off x="4164478" y="6245225"/>
            <a:ext cx="3861461"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lang="en-US" altLang="zh-CN"/>
          </a:p>
        </p:txBody>
      </p:sp>
      <p:sp>
        <p:nvSpPr>
          <p:cNvPr id="9222" name="Rectangle 6"/>
          <p:cNvSpPr>
            <a:spLocks noGrp="1" noChangeArrowheads="1"/>
          </p:cNvSpPr>
          <p:nvPr>
            <p:ph type="sldNum" sz="quarter" idx="4"/>
            <p:custDataLst>
              <p:tags r:id="rId16"/>
            </p:custDataLst>
          </p:nvPr>
        </p:nvSpPr>
        <p:spPr bwMode="auto">
          <a:xfrm>
            <a:off x="8736676" y="6245225"/>
            <a:ext cx="284453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7A9A5C82-8405-4E4B-A262-3F28ABA1D2BC}" type="slidenum">
              <a:rPr lang="en-US" altLang="zh-CN"/>
            </a:fld>
            <a:endParaRPr lang="en-US" altLang="zh-CN"/>
          </a:p>
        </p:txBody>
      </p:sp>
      <p:pic>
        <p:nvPicPr>
          <p:cNvPr id="2055" name="图片 1" descr="淡雅ppt背景（扒土梦幻馆搜集） (209).jpg"/>
          <p:cNvPicPr>
            <a:picLocks noGrp="1" noChangeAspect="1"/>
          </p:cNvPicPr>
          <p:nvPr userDrawn="1" isPhoto="1">
            <p:custDataLst>
              <p:tags r:id="rId17"/>
            </p:custDataLst>
          </p:nvPr>
        </p:nvPicPr>
        <p:blipFill>
          <a:blip r:embed="rId18">
            <a:extLst>
              <a:ext uri="{28A0092B-C50C-407E-A947-70E740481C1C}">
                <a14:useLocalDpi xmlns:a14="http://schemas.microsoft.com/office/drawing/2010/main" val="0"/>
              </a:ext>
            </a:extLst>
          </a:blip>
          <a:stretch>
            <a:fillRect/>
          </a:stretch>
        </p:blipFill>
        <p:spPr bwMode="auto">
          <a:xfrm>
            <a:off x="-912219" y="-38100"/>
            <a:ext cx="13632512" cy="713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p:wheel spokes="4"/>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71"/>
          <p:cNvGrpSpPr/>
          <p:nvPr userDrawn="1">
            <p:custDataLst>
              <p:tags r:id="rId12"/>
            </p:custDataLst>
          </p:nvPr>
        </p:nvGrpSpPr>
        <p:grpSpPr>
          <a:xfrm>
            <a:off x="6671095" y="476250"/>
            <a:ext cx="5519318" cy="6381750"/>
            <a:chOff x="40" y="391"/>
            <a:chExt cx="2608" cy="3810"/>
          </a:xfrm>
        </p:grpSpPr>
        <p:sp>
          <p:nvSpPr>
            <p:cNvPr id="3080" name="AutoShape 72"/>
            <p:cNvSpPr>
              <a:spLocks noChangeArrowheads="1"/>
            </p:cNvSpPr>
            <p:nvPr>
              <p:custDataLst>
                <p:tags r:id="rId13"/>
              </p:custDataLst>
            </p:nvPr>
          </p:nvSpPr>
          <p:spPr bwMode="auto">
            <a:xfrm>
              <a:off x="40" y="391"/>
              <a:ext cx="2608" cy="3810"/>
            </a:xfrm>
            <a:prstGeom prst="roundRect">
              <a:avLst>
                <a:gd name="adj" fmla="val 8014"/>
              </a:avLst>
            </a:prstGeom>
            <a:solidFill>
              <a:srgbClr val="F8F8F8"/>
            </a:solidFill>
            <a:ln w="9525">
              <a:solidFill>
                <a:srgbClr val="99CCFF"/>
              </a:solidFill>
              <a:round/>
            </a:ln>
          </p:spPr>
          <p:txBody>
            <a:bodyPr wrap="none" anchor="ctr"/>
            <a:lstStyle>
              <a:lvl1pPr eaLnBrk="0" hangingPunct="0">
                <a:defRPr>
                  <a:solidFill>
                    <a:schemeClr val="tx1"/>
                  </a:solidFill>
                  <a:latin typeface="Arial" panose="020B0604020202020204"/>
                  <a:ea typeface="宋体" panose="02010600030101010101" pitchFamily="2" charset="-122"/>
                </a:defRPr>
              </a:lvl1pPr>
              <a:lvl2pPr marL="742950" indent="-285750" eaLnBrk="0" hangingPunct="0">
                <a:defRPr>
                  <a:solidFill>
                    <a:schemeClr val="tx1"/>
                  </a:solidFill>
                  <a:latin typeface="Arial" panose="020B0604020202020204"/>
                  <a:ea typeface="宋体" panose="02010600030101010101" pitchFamily="2" charset="-122"/>
                </a:defRPr>
              </a:lvl2pPr>
              <a:lvl3pPr marL="1143000" indent="-228600" eaLnBrk="0" hangingPunct="0">
                <a:defRPr>
                  <a:solidFill>
                    <a:schemeClr val="tx1"/>
                  </a:solidFill>
                  <a:latin typeface="Arial" panose="020B0604020202020204"/>
                  <a:ea typeface="宋体" panose="02010600030101010101" pitchFamily="2" charset="-122"/>
                </a:defRPr>
              </a:lvl3pPr>
              <a:lvl4pPr marL="1600200" indent="-228600" eaLnBrk="0" hangingPunct="0">
                <a:defRPr>
                  <a:solidFill>
                    <a:schemeClr val="tx1"/>
                  </a:solidFill>
                  <a:latin typeface="Arial" panose="020B0604020202020204"/>
                  <a:ea typeface="宋体" panose="02010600030101010101" pitchFamily="2" charset="-122"/>
                </a:defRPr>
              </a:lvl4pPr>
              <a:lvl5pPr marL="2057400" indent="-228600" eaLnBrk="0" hangingPunct="0">
                <a:defRPr>
                  <a:solidFill>
                    <a:schemeClr val="tx1"/>
                  </a:solidFill>
                  <a:latin typeface="Arial" panose="020B060402020202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9pPr>
            </a:lstStyle>
            <a:p>
              <a:pPr algn="ctr" eaLnBrk="1" hangingPunct="1">
                <a:defRPr/>
              </a:pPr>
              <a:endParaRPr lang="zh-CN" altLang="en-US" b="1">
                <a:ea typeface="黑体" panose="02010609060101010101" pitchFamily="49" charset="-122"/>
              </a:endParaRPr>
            </a:p>
          </p:txBody>
        </p:sp>
        <p:sp>
          <p:nvSpPr>
            <p:cNvPr id="3081" name="AutoShape 73"/>
            <p:cNvSpPr>
              <a:spLocks noChangeArrowheads="1"/>
            </p:cNvSpPr>
            <p:nvPr>
              <p:custDataLst>
                <p:tags r:id="rId14"/>
              </p:custDataLst>
            </p:nvPr>
          </p:nvSpPr>
          <p:spPr bwMode="auto">
            <a:xfrm>
              <a:off x="95" y="456"/>
              <a:ext cx="2503" cy="3710"/>
            </a:xfrm>
            <a:prstGeom prst="roundRect">
              <a:avLst>
                <a:gd name="adj" fmla="val 7912"/>
              </a:avLst>
            </a:prstGeom>
            <a:solidFill>
              <a:srgbClr val="99CCFF">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a:ea typeface="宋体" panose="02010600030101010101" pitchFamily="2" charset="-122"/>
                </a:defRPr>
              </a:lvl1pPr>
              <a:lvl2pPr marL="742950" indent="-285750" eaLnBrk="0" hangingPunct="0">
                <a:defRPr>
                  <a:solidFill>
                    <a:schemeClr val="tx1"/>
                  </a:solidFill>
                  <a:latin typeface="Arial" panose="020B0604020202020204"/>
                  <a:ea typeface="宋体" panose="02010600030101010101" pitchFamily="2" charset="-122"/>
                </a:defRPr>
              </a:lvl2pPr>
              <a:lvl3pPr marL="1143000" indent="-228600" eaLnBrk="0" hangingPunct="0">
                <a:defRPr>
                  <a:solidFill>
                    <a:schemeClr val="tx1"/>
                  </a:solidFill>
                  <a:latin typeface="Arial" panose="020B0604020202020204"/>
                  <a:ea typeface="宋体" panose="02010600030101010101" pitchFamily="2" charset="-122"/>
                </a:defRPr>
              </a:lvl3pPr>
              <a:lvl4pPr marL="1600200" indent="-228600" eaLnBrk="0" hangingPunct="0">
                <a:defRPr>
                  <a:solidFill>
                    <a:schemeClr val="tx1"/>
                  </a:solidFill>
                  <a:latin typeface="Arial" panose="020B0604020202020204"/>
                  <a:ea typeface="宋体" panose="02010600030101010101" pitchFamily="2" charset="-122"/>
                </a:defRPr>
              </a:lvl4pPr>
              <a:lvl5pPr marL="2057400" indent="-228600" eaLnBrk="0" hangingPunct="0">
                <a:defRPr>
                  <a:solidFill>
                    <a:schemeClr val="tx1"/>
                  </a:solidFill>
                  <a:latin typeface="Arial" panose="020B060402020202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9pPr>
            </a:lstStyle>
            <a:p>
              <a:pPr algn="ctr" eaLnBrk="1" hangingPunct="1">
                <a:defRPr/>
              </a:pPr>
              <a:endParaRPr lang="zh-CN" altLang="en-US" b="1">
                <a:ea typeface="黑体" panose="02010609060101010101" pitchFamily="49" charset="-122"/>
              </a:endParaRPr>
            </a:p>
          </p:txBody>
        </p:sp>
      </p:grpSp>
      <p:grpSp>
        <p:nvGrpSpPr>
          <p:cNvPr id="3075" name="Group 74"/>
          <p:cNvGrpSpPr/>
          <p:nvPr userDrawn="1">
            <p:custDataLst>
              <p:tags r:id="rId15"/>
            </p:custDataLst>
          </p:nvPr>
        </p:nvGrpSpPr>
        <p:grpSpPr>
          <a:xfrm>
            <a:off x="1" y="476250"/>
            <a:ext cx="6671095" cy="6421438"/>
            <a:chOff x="40" y="391"/>
            <a:chExt cx="2608" cy="3810"/>
          </a:xfrm>
        </p:grpSpPr>
        <p:sp>
          <p:nvSpPr>
            <p:cNvPr id="3078" name="AutoShape 75"/>
            <p:cNvSpPr>
              <a:spLocks noChangeArrowheads="1"/>
            </p:cNvSpPr>
            <p:nvPr>
              <p:custDataLst>
                <p:tags r:id="rId16"/>
              </p:custDataLst>
            </p:nvPr>
          </p:nvSpPr>
          <p:spPr bwMode="auto">
            <a:xfrm>
              <a:off x="40" y="391"/>
              <a:ext cx="2608" cy="3810"/>
            </a:xfrm>
            <a:prstGeom prst="roundRect">
              <a:avLst>
                <a:gd name="adj" fmla="val 8014"/>
              </a:avLst>
            </a:prstGeom>
            <a:solidFill>
              <a:srgbClr val="F8F8F8"/>
            </a:solidFill>
            <a:ln w="9525">
              <a:solidFill>
                <a:srgbClr val="80CB35"/>
              </a:solidFill>
              <a:round/>
            </a:ln>
          </p:spPr>
          <p:txBody>
            <a:bodyPr wrap="none" anchor="ctr"/>
            <a:lstStyle>
              <a:lvl1pPr eaLnBrk="0" hangingPunct="0">
                <a:defRPr>
                  <a:solidFill>
                    <a:schemeClr val="tx1"/>
                  </a:solidFill>
                  <a:latin typeface="Arial" panose="020B0604020202020204"/>
                  <a:ea typeface="宋体" panose="02010600030101010101" pitchFamily="2" charset="-122"/>
                </a:defRPr>
              </a:lvl1pPr>
              <a:lvl2pPr marL="742950" indent="-285750" eaLnBrk="0" hangingPunct="0">
                <a:defRPr>
                  <a:solidFill>
                    <a:schemeClr val="tx1"/>
                  </a:solidFill>
                  <a:latin typeface="Arial" panose="020B0604020202020204"/>
                  <a:ea typeface="宋体" panose="02010600030101010101" pitchFamily="2" charset="-122"/>
                </a:defRPr>
              </a:lvl2pPr>
              <a:lvl3pPr marL="1143000" indent="-228600" eaLnBrk="0" hangingPunct="0">
                <a:defRPr>
                  <a:solidFill>
                    <a:schemeClr val="tx1"/>
                  </a:solidFill>
                  <a:latin typeface="Arial" panose="020B0604020202020204"/>
                  <a:ea typeface="宋体" panose="02010600030101010101" pitchFamily="2" charset="-122"/>
                </a:defRPr>
              </a:lvl3pPr>
              <a:lvl4pPr marL="1600200" indent="-228600" eaLnBrk="0" hangingPunct="0">
                <a:defRPr>
                  <a:solidFill>
                    <a:schemeClr val="tx1"/>
                  </a:solidFill>
                  <a:latin typeface="Arial" panose="020B0604020202020204"/>
                  <a:ea typeface="宋体" panose="02010600030101010101" pitchFamily="2" charset="-122"/>
                </a:defRPr>
              </a:lvl4pPr>
              <a:lvl5pPr marL="2057400" indent="-228600" eaLnBrk="0" hangingPunct="0">
                <a:defRPr>
                  <a:solidFill>
                    <a:schemeClr val="tx1"/>
                  </a:solidFill>
                  <a:latin typeface="Arial" panose="020B060402020202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9pPr>
            </a:lstStyle>
            <a:p>
              <a:pPr algn="ctr" eaLnBrk="1" hangingPunct="1">
                <a:defRPr/>
              </a:pPr>
              <a:endParaRPr lang="zh-CN" altLang="en-US" b="1">
                <a:ea typeface="黑体" panose="02010609060101010101" pitchFamily="49" charset="-122"/>
              </a:endParaRPr>
            </a:p>
          </p:txBody>
        </p:sp>
        <p:sp>
          <p:nvSpPr>
            <p:cNvPr id="3079" name="AutoShape 76"/>
            <p:cNvSpPr>
              <a:spLocks noChangeArrowheads="1"/>
            </p:cNvSpPr>
            <p:nvPr>
              <p:custDataLst>
                <p:tags r:id="rId17"/>
              </p:custDataLst>
            </p:nvPr>
          </p:nvSpPr>
          <p:spPr bwMode="auto">
            <a:xfrm>
              <a:off x="95" y="456"/>
              <a:ext cx="2504" cy="3710"/>
            </a:xfrm>
            <a:prstGeom prst="roundRect">
              <a:avLst>
                <a:gd name="adj" fmla="val 7912"/>
              </a:avLst>
            </a:prstGeom>
            <a:solidFill>
              <a:schemeClr val="bg1">
                <a:alpha val="50195"/>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a:ea typeface="宋体" panose="02010600030101010101" pitchFamily="2" charset="-122"/>
                </a:defRPr>
              </a:lvl1pPr>
              <a:lvl2pPr marL="742950" indent="-285750" eaLnBrk="0" hangingPunct="0">
                <a:defRPr>
                  <a:solidFill>
                    <a:schemeClr val="tx1"/>
                  </a:solidFill>
                  <a:latin typeface="Arial" panose="020B0604020202020204"/>
                  <a:ea typeface="宋体" panose="02010600030101010101" pitchFamily="2" charset="-122"/>
                </a:defRPr>
              </a:lvl2pPr>
              <a:lvl3pPr marL="1143000" indent="-228600" eaLnBrk="0" hangingPunct="0">
                <a:defRPr>
                  <a:solidFill>
                    <a:schemeClr val="tx1"/>
                  </a:solidFill>
                  <a:latin typeface="Arial" panose="020B0604020202020204"/>
                  <a:ea typeface="宋体" panose="02010600030101010101" pitchFamily="2" charset="-122"/>
                </a:defRPr>
              </a:lvl3pPr>
              <a:lvl4pPr marL="1600200" indent="-228600" eaLnBrk="0" hangingPunct="0">
                <a:defRPr>
                  <a:solidFill>
                    <a:schemeClr val="tx1"/>
                  </a:solidFill>
                  <a:latin typeface="Arial" panose="020B0604020202020204"/>
                  <a:ea typeface="宋体" panose="02010600030101010101" pitchFamily="2" charset="-122"/>
                </a:defRPr>
              </a:lvl4pPr>
              <a:lvl5pPr marL="2057400" indent="-228600" eaLnBrk="0" hangingPunct="0">
                <a:defRPr>
                  <a:solidFill>
                    <a:schemeClr val="tx1"/>
                  </a:solidFill>
                  <a:latin typeface="Arial" panose="020B0604020202020204"/>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a:ea typeface="宋体" panose="02010600030101010101" pitchFamily="2" charset="-122"/>
                </a:defRPr>
              </a:lvl9pPr>
            </a:lstStyle>
            <a:p>
              <a:pPr algn="ctr" eaLnBrk="1" hangingPunct="1">
                <a:defRPr/>
              </a:pPr>
              <a:endParaRPr lang="zh-CN" altLang="en-US" b="1">
                <a:ea typeface="黑体" panose="02010609060101010101" pitchFamily="49" charset="-122"/>
              </a:endParaRPr>
            </a:p>
          </p:txBody>
        </p:sp>
      </p:grpSp>
      <p:sp>
        <p:nvSpPr>
          <p:cNvPr id="10248" name="Rectangle 7"/>
          <p:cNvSpPr>
            <a:spLocks noChangeArrowheads="1"/>
          </p:cNvSpPr>
          <p:nvPr userDrawn="1">
            <p:custDataLst>
              <p:tags r:id="rId18"/>
            </p:custDataLst>
          </p:nvPr>
        </p:nvSpPr>
        <p:spPr bwMode="auto">
          <a:xfrm>
            <a:off x="-1587" y="0"/>
            <a:ext cx="12192000" cy="476250"/>
          </a:xfrm>
          <a:prstGeom prst="rect">
            <a:avLst/>
          </a:prstGeom>
          <a:gradFill rotWithShape="1">
            <a:gsLst>
              <a:gs pos="0">
                <a:srgbClr val="001D31"/>
              </a:gs>
              <a:gs pos="100000">
                <a:srgbClr val="0099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a:ea typeface="宋体" panose="02010600030101010101" pitchFamily="2" charset="-122"/>
              </a:defRPr>
            </a:lvl1pPr>
            <a:lvl2pPr marL="742950" indent="-285750">
              <a:defRPr>
                <a:solidFill>
                  <a:schemeClr val="tx1"/>
                </a:solidFill>
                <a:latin typeface="Arial" panose="020B0604020202020204"/>
                <a:ea typeface="宋体" panose="02010600030101010101" pitchFamily="2" charset="-122"/>
              </a:defRPr>
            </a:lvl2pPr>
            <a:lvl3pPr marL="1143000" indent="-228600">
              <a:defRPr>
                <a:solidFill>
                  <a:schemeClr val="tx1"/>
                </a:solidFill>
                <a:latin typeface="Arial" panose="020B0604020202020204"/>
                <a:ea typeface="宋体" panose="02010600030101010101" pitchFamily="2" charset="-122"/>
              </a:defRPr>
            </a:lvl3pPr>
            <a:lvl4pPr marL="1600200" indent="-228600">
              <a:defRPr>
                <a:solidFill>
                  <a:schemeClr val="tx1"/>
                </a:solidFill>
                <a:latin typeface="Arial" panose="020B0604020202020204"/>
                <a:ea typeface="宋体" panose="02010600030101010101" pitchFamily="2" charset="-122"/>
              </a:defRPr>
            </a:lvl4pPr>
            <a:lvl5pPr marL="2057400" indent="-228600">
              <a:defRPr>
                <a:solidFill>
                  <a:schemeClr val="tx1"/>
                </a:solidFill>
                <a:latin typeface="Arial" panose="020B0604020202020204"/>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a:ea typeface="宋体" panose="02010600030101010101" pitchFamily="2" charset="-122"/>
              </a:defRPr>
            </a:lvl9pPr>
          </a:lstStyle>
          <a:p>
            <a:pPr algn="ctr">
              <a:defRPr/>
            </a:pPr>
            <a:endParaRPr lang="zh-CN" altLang="zh-CN">
              <a:latin typeface="Calibri" panose="020F0502020204030204" pitchFamily="34" charset="0"/>
            </a:endParaRPr>
          </a:p>
        </p:txBody>
      </p:sp>
      <p:pic>
        <p:nvPicPr>
          <p:cNvPr id="3077" name="Picture 15" descr="91淘课logo"/>
          <p:cNvPicPr>
            <a:picLocks noChangeAspect="1" noChangeArrowheads="1"/>
          </p:cNvPicPr>
          <p:nvPr userDrawn="1">
            <p:custDataLst>
              <p:tags r:id="rId19"/>
            </p:custDataLst>
          </p:nvPr>
        </p:nvPicPr>
        <p:blipFill>
          <a:blip r:embed="rId20">
            <a:extLst>
              <a:ext uri="{28A0092B-C50C-407E-A947-70E740481C1C}">
                <a14:useLocalDpi xmlns:a14="http://schemas.microsoft.com/office/drawing/2010/main" val="0"/>
              </a:ext>
            </a:extLst>
          </a:blip>
          <a:stretch>
            <a:fillRect/>
          </a:stretch>
        </p:blipFill>
        <p:spPr bwMode="auto">
          <a:xfrm>
            <a:off x="10535728" y="6151566"/>
            <a:ext cx="163564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wheel spokes="4"/>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7" descr="08"/>
          <p:cNvPicPr>
            <a:picLocks noChangeAspect="1" noChangeArrowheads="1"/>
          </p:cNvPicPr>
          <p:nvPr userDrawn="1">
            <p:custDataLst>
              <p:tags r:id="rId12"/>
            </p:custDataLst>
          </p:nvPr>
        </p:nvPicPr>
        <p:blipFill>
          <a:blip r:embed="rId13">
            <a:extLst>
              <a:ext uri="{28A0092B-C50C-407E-A947-70E740481C1C}">
                <a14:useLocalDpi xmlns:a14="http://schemas.microsoft.com/office/drawing/2010/main" val="0"/>
              </a:ext>
            </a:extLst>
          </a:blip>
          <a:stretch>
            <a:fillRect/>
          </a:stretch>
        </p:blipFill>
        <p:spPr bwMode="auto">
          <a:xfrm>
            <a:off x="1" y="0"/>
            <a:ext cx="12190413"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wheel spokes="4"/>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3"/>
            </p:custDataLst>
          </p:nvPr>
        </p:nvSpPr>
        <p:spPr bwMode="auto">
          <a:xfrm>
            <a:off x="609521" y="274639"/>
            <a:ext cx="1097137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6" rIns="91374" bIns="45686" numCol="1" anchor="ctr" anchorCtr="0" compatLnSpc="1"/>
          <a:lstStyle/>
          <a:p>
            <a:pPr lvl="0"/>
            <a:r>
              <a:rPr lang="zh-CN" altLang="en-US" smtClean="0"/>
              <a:t>单击此处编辑母版标题样式</a:t>
            </a:r>
            <a:endParaRPr lang="zh-CN" altLang="en-US" smtClean="0"/>
          </a:p>
        </p:txBody>
      </p:sp>
      <p:sp>
        <p:nvSpPr>
          <p:cNvPr id="2051" name="Rectangle 3"/>
          <p:cNvSpPr>
            <a:spLocks noGrp="1" noChangeArrowheads="1"/>
          </p:cNvSpPr>
          <p:nvPr>
            <p:ph type="body" idx="1"/>
            <p:custDataLst>
              <p:tags r:id="rId14"/>
            </p:custDataLst>
          </p:nvPr>
        </p:nvSpPr>
        <p:spPr bwMode="auto">
          <a:xfrm>
            <a:off x="609521" y="1600203"/>
            <a:ext cx="1097137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6" rIns="91374" bIns="45686"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6148" name="Rectangle 4"/>
          <p:cNvSpPr>
            <a:spLocks noGrp="1" noChangeArrowheads="1"/>
          </p:cNvSpPr>
          <p:nvPr>
            <p:ph type="dt" sz="half" idx="2"/>
            <p:custDataLst>
              <p:tags r:id="rId15"/>
            </p:custDataLst>
          </p:nvPr>
        </p:nvSpPr>
        <p:spPr bwMode="auto">
          <a:xfrm>
            <a:off x="609521" y="6245227"/>
            <a:ext cx="2844430"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6" rIns="91374" bIns="45686" numCol="1" anchor="t" anchorCtr="0" compatLnSpc="1"/>
          <a:lstStyle>
            <a:lvl1pPr>
              <a:defRPr sz="1500" b="0">
                <a:latin typeface="+mn-lt"/>
                <a:ea typeface="+mn-ea"/>
              </a:defRPr>
            </a:lvl1pPr>
          </a:lstStyle>
          <a:p>
            <a:pPr defTabSz="913765">
              <a:defRPr/>
            </a:pPr>
            <a:endParaRPr lang="en-US" altLang="zh-CN">
              <a:solidFill>
                <a:srgbClr val="000000"/>
              </a:solidFill>
            </a:endParaRPr>
          </a:p>
        </p:txBody>
      </p:sp>
      <p:sp>
        <p:nvSpPr>
          <p:cNvPr id="6149" name="Rectangle 5"/>
          <p:cNvSpPr>
            <a:spLocks noGrp="1" noChangeArrowheads="1"/>
          </p:cNvSpPr>
          <p:nvPr>
            <p:ph type="ftr" sz="quarter" idx="3"/>
            <p:custDataLst>
              <p:tags r:id="rId16"/>
            </p:custDataLst>
          </p:nvPr>
        </p:nvSpPr>
        <p:spPr bwMode="auto">
          <a:xfrm>
            <a:off x="4165059" y="6245227"/>
            <a:ext cx="3860297"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6" rIns="91374" bIns="45686" numCol="1" anchor="t" anchorCtr="0" compatLnSpc="1"/>
          <a:lstStyle>
            <a:lvl1pPr algn="ctr">
              <a:defRPr sz="1500" b="0">
                <a:latin typeface="+mn-lt"/>
                <a:ea typeface="+mn-ea"/>
              </a:defRPr>
            </a:lvl1pPr>
          </a:lstStyle>
          <a:p>
            <a:pPr defTabSz="913765">
              <a:defRPr/>
            </a:pPr>
            <a:endParaRPr lang="en-US" altLang="zh-CN">
              <a:solidFill>
                <a:srgbClr val="000000"/>
              </a:solidFill>
            </a:endParaRPr>
          </a:p>
        </p:txBody>
      </p:sp>
      <p:sp>
        <p:nvSpPr>
          <p:cNvPr id="6150" name="Rectangle 6"/>
          <p:cNvSpPr>
            <a:spLocks noGrp="1" noChangeArrowheads="1"/>
          </p:cNvSpPr>
          <p:nvPr>
            <p:ph type="sldNum" sz="quarter" idx="4"/>
            <p:custDataLst>
              <p:tags r:id="rId17"/>
            </p:custDataLst>
          </p:nvPr>
        </p:nvSpPr>
        <p:spPr bwMode="auto">
          <a:xfrm>
            <a:off x="8736463" y="6245227"/>
            <a:ext cx="2844430"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4" tIns="45686" rIns="91374" bIns="45686" numCol="1" anchor="t" anchorCtr="0" compatLnSpc="1"/>
          <a:lstStyle>
            <a:lvl1pPr algn="r">
              <a:defRPr sz="1500" b="0">
                <a:latin typeface="+mn-lt"/>
                <a:ea typeface="+mn-ea"/>
              </a:defRPr>
            </a:lvl1pPr>
          </a:lstStyle>
          <a:p>
            <a:pPr defTabSz="913765">
              <a:defRPr/>
            </a:pPr>
            <a:fld id="{112D1597-F48F-4A7E-AF93-F21945341A44}"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a:ea typeface="宋体" panose="02010600030101010101" pitchFamily="2" charset="-122"/>
        </a:defRPr>
      </a:lvl5pPr>
      <a:lvl6pPr marL="456565" algn="ctr" rtl="0" fontAlgn="base">
        <a:spcBef>
          <a:spcPct val="0"/>
        </a:spcBef>
        <a:spcAft>
          <a:spcPct val="0"/>
        </a:spcAft>
        <a:defRPr sz="4400">
          <a:solidFill>
            <a:schemeClr val="tx2"/>
          </a:solidFill>
          <a:latin typeface="Arial" panose="020B0604020202020204"/>
          <a:ea typeface="宋体" panose="02010600030101010101" pitchFamily="2" charset="-122"/>
        </a:defRPr>
      </a:lvl6pPr>
      <a:lvl7pPr marL="913765" algn="ctr" rtl="0" fontAlgn="base">
        <a:spcBef>
          <a:spcPct val="0"/>
        </a:spcBef>
        <a:spcAft>
          <a:spcPct val="0"/>
        </a:spcAft>
        <a:defRPr sz="4400">
          <a:solidFill>
            <a:schemeClr val="tx2"/>
          </a:solidFill>
          <a:latin typeface="Arial" panose="020B0604020202020204"/>
          <a:ea typeface="宋体" panose="02010600030101010101" pitchFamily="2" charset="-122"/>
        </a:defRPr>
      </a:lvl7pPr>
      <a:lvl8pPr marL="1370330" algn="ctr" rtl="0" fontAlgn="base">
        <a:spcBef>
          <a:spcPct val="0"/>
        </a:spcBef>
        <a:spcAft>
          <a:spcPct val="0"/>
        </a:spcAft>
        <a:defRPr sz="4400">
          <a:solidFill>
            <a:schemeClr val="tx2"/>
          </a:solidFill>
          <a:latin typeface="Arial" panose="020B0604020202020204"/>
          <a:ea typeface="宋体" panose="02010600030101010101" pitchFamily="2" charset="-122"/>
        </a:defRPr>
      </a:lvl8pPr>
      <a:lvl9pPr marL="1827530" algn="ctr" rtl="0" fontAlgn="base">
        <a:spcBef>
          <a:spcPct val="0"/>
        </a:spcBef>
        <a:spcAft>
          <a:spcPct val="0"/>
        </a:spcAft>
        <a:defRPr sz="4400">
          <a:solidFill>
            <a:schemeClr val="tx2"/>
          </a:solidFill>
          <a:latin typeface="Arial" panose="020B0604020202020204"/>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315" indent="-285750" algn="l" rtl="0" eaLnBrk="0" fontAlgn="base" hangingPunct="0">
        <a:spcBef>
          <a:spcPct val="20000"/>
        </a:spcBef>
        <a:spcAft>
          <a:spcPct val="0"/>
        </a:spcAft>
        <a:buChar char="–"/>
        <a:defRPr sz="2800">
          <a:solidFill>
            <a:schemeClr val="tx1"/>
          </a:solidFill>
          <a:latin typeface="+mn-lt"/>
          <a:ea typeface="+mn-ea"/>
        </a:defRPr>
      </a:lvl2pPr>
      <a:lvl3pPr marL="1142365" indent="-228600" algn="l" rtl="0" eaLnBrk="0" fontAlgn="base" hangingPunct="0">
        <a:spcBef>
          <a:spcPct val="20000"/>
        </a:spcBef>
        <a:spcAft>
          <a:spcPct val="0"/>
        </a:spcAft>
        <a:buChar char="•"/>
        <a:defRPr sz="2400">
          <a:solidFill>
            <a:schemeClr val="tx1"/>
          </a:solidFill>
          <a:latin typeface="+mn-lt"/>
          <a:ea typeface="+mn-ea"/>
        </a:defRPr>
      </a:lvl3pPr>
      <a:lvl4pPr marL="1598930" indent="-228600" algn="l" rtl="0" eaLnBrk="0" fontAlgn="base" hangingPunct="0">
        <a:spcBef>
          <a:spcPct val="20000"/>
        </a:spcBef>
        <a:spcAft>
          <a:spcPct val="0"/>
        </a:spcAft>
        <a:buChar char="–"/>
        <a:defRPr sz="2000">
          <a:solidFill>
            <a:schemeClr val="tx1"/>
          </a:solidFill>
          <a:latin typeface="+mn-lt"/>
          <a:ea typeface="+mn-ea"/>
        </a:defRPr>
      </a:lvl4pPr>
      <a:lvl5pPr marL="2055495" indent="-228600" algn="l" rtl="0" eaLnBrk="0" fontAlgn="base" hangingPunct="0">
        <a:spcBef>
          <a:spcPct val="20000"/>
        </a:spcBef>
        <a:spcAft>
          <a:spcPct val="0"/>
        </a:spcAft>
        <a:buChar char="»"/>
        <a:defRPr sz="2000">
          <a:solidFill>
            <a:schemeClr val="tx1"/>
          </a:solidFill>
          <a:latin typeface="+mn-lt"/>
          <a:ea typeface="+mn-ea"/>
        </a:defRPr>
      </a:lvl5pPr>
      <a:lvl6pPr marL="2512695" indent="-228600" algn="l" rtl="0" fontAlgn="base">
        <a:spcBef>
          <a:spcPct val="20000"/>
        </a:spcBef>
        <a:spcAft>
          <a:spcPct val="0"/>
        </a:spcAft>
        <a:buChar char="»"/>
        <a:defRPr sz="2000">
          <a:solidFill>
            <a:schemeClr val="tx1"/>
          </a:solidFill>
          <a:latin typeface="+mn-lt"/>
          <a:ea typeface="+mn-ea"/>
        </a:defRPr>
      </a:lvl6pPr>
      <a:lvl7pPr marL="2969260" indent="-228600" algn="l" rtl="0" fontAlgn="base">
        <a:spcBef>
          <a:spcPct val="20000"/>
        </a:spcBef>
        <a:spcAft>
          <a:spcPct val="0"/>
        </a:spcAft>
        <a:buChar char="»"/>
        <a:defRPr sz="2000">
          <a:solidFill>
            <a:schemeClr val="tx1"/>
          </a:solidFill>
          <a:latin typeface="+mn-lt"/>
          <a:ea typeface="+mn-ea"/>
        </a:defRPr>
      </a:lvl7pPr>
      <a:lvl8pPr marL="3426460" indent="-228600" algn="l" rtl="0" fontAlgn="base">
        <a:spcBef>
          <a:spcPct val="20000"/>
        </a:spcBef>
        <a:spcAft>
          <a:spcPct val="0"/>
        </a:spcAft>
        <a:buChar char="»"/>
        <a:defRPr sz="2000">
          <a:solidFill>
            <a:schemeClr val="tx1"/>
          </a:solidFill>
          <a:latin typeface="+mn-lt"/>
          <a:ea typeface="+mn-ea"/>
        </a:defRPr>
      </a:lvl8pPr>
      <a:lvl9pPr marL="3883025"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6565" algn="l" defTabSz="913765" rtl="0" eaLnBrk="1" latinLnBrk="0" hangingPunct="1">
        <a:defRPr sz="1900" kern="1200">
          <a:solidFill>
            <a:schemeClr val="tx1"/>
          </a:solidFill>
          <a:latin typeface="+mn-lt"/>
          <a:ea typeface="+mn-ea"/>
          <a:cs typeface="+mn-cs"/>
        </a:defRPr>
      </a:lvl2pPr>
      <a:lvl3pPr marL="913765" algn="l" defTabSz="913765" rtl="0" eaLnBrk="1" latinLnBrk="0" hangingPunct="1">
        <a:defRPr sz="1900" kern="1200">
          <a:solidFill>
            <a:schemeClr val="tx1"/>
          </a:solidFill>
          <a:latin typeface="+mn-lt"/>
          <a:ea typeface="+mn-ea"/>
          <a:cs typeface="+mn-cs"/>
        </a:defRPr>
      </a:lvl3pPr>
      <a:lvl4pPr marL="1370330" algn="l" defTabSz="913765" rtl="0" eaLnBrk="1" latinLnBrk="0" hangingPunct="1">
        <a:defRPr sz="1900" kern="1200">
          <a:solidFill>
            <a:schemeClr val="tx1"/>
          </a:solidFill>
          <a:latin typeface="+mn-lt"/>
          <a:ea typeface="+mn-ea"/>
          <a:cs typeface="+mn-cs"/>
        </a:defRPr>
      </a:lvl4pPr>
      <a:lvl5pPr marL="1827530" algn="l" defTabSz="913765" rtl="0" eaLnBrk="1" latinLnBrk="0" hangingPunct="1">
        <a:defRPr sz="1900" kern="1200">
          <a:solidFill>
            <a:schemeClr val="tx1"/>
          </a:solidFill>
          <a:latin typeface="+mn-lt"/>
          <a:ea typeface="+mn-ea"/>
          <a:cs typeface="+mn-cs"/>
        </a:defRPr>
      </a:lvl5pPr>
      <a:lvl6pPr marL="2284095" algn="l" defTabSz="913765" rtl="0" eaLnBrk="1" latinLnBrk="0" hangingPunct="1">
        <a:defRPr sz="1900" kern="1200">
          <a:solidFill>
            <a:schemeClr val="tx1"/>
          </a:solidFill>
          <a:latin typeface="+mn-lt"/>
          <a:ea typeface="+mn-ea"/>
          <a:cs typeface="+mn-cs"/>
        </a:defRPr>
      </a:lvl6pPr>
      <a:lvl7pPr marL="2741295" algn="l" defTabSz="913765" rtl="0" eaLnBrk="1" latinLnBrk="0" hangingPunct="1">
        <a:defRPr sz="1900" kern="1200">
          <a:solidFill>
            <a:schemeClr val="tx1"/>
          </a:solidFill>
          <a:latin typeface="+mn-lt"/>
          <a:ea typeface="+mn-ea"/>
          <a:cs typeface="+mn-cs"/>
        </a:defRPr>
      </a:lvl7pPr>
      <a:lvl8pPr marL="3197860" algn="l" defTabSz="913765" rtl="0" eaLnBrk="1" latinLnBrk="0" hangingPunct="1">
        <a:defRPr sz="1900" kern="1200">
          <a:solidFill>
            <a:schemeClr val="tx1"/>
          </a:solidFill>
          <a:latin typeface="+mn-lt"/>
          <a:ea typeface="+mn-ea"/>
          <a:cs typeface="+mn-cs"/>
        </a:defRPr>
      </a:lvl8pPr>
      <a:lvl9pPr marL="3654425"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49.xml"/><Relationship Id="rId5" Type="http://schemas.openxmlformats.org/officeDocument/2006/relationships/image" Target="../media/image6.GIF"/><Relationship Id="rId4" Type="http://schemas.openxmlformats.org/officeDocument/2006/relationships/tags" Target="../tags/tag227.xml"/><Relationship Id="rId3" Type="http://schemas.openxmlformats.org/officeDocument/2006/relationships/image" Target="../media/image5.GIF"/><Relationship Id="rId2" Type="http://schemas.openxmlformats.org/officeDocument/2006/relationships/tags" Target="../tags/tag226.xml"/><Relationship Id="rId1" Type="http://schemas.openxmlformats.org/officeDocument/2006/relationships/tags" Target="../tags/tag225.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tags" Target="../tags/tag406.xml"/><Relationship Id="rId7" Type="http://schemas.openxmlformats.org/officeDocument/2006/relationships/image" Target="../media/image21.jpeg"/><Relationship Id="rId6" Type="http://schemas.openxmlformats.org/officeDocument/2006/relationships/tags" Target="../tags/tag405.xml"/><Relationship Id="rId5" Type="http://schemas.openxmlformats.org/officeDocument/2006/relationships/hyperlink" Target="../../&#36873;&#20462;3&#65293;1&#31532;&#19977;&#31456;&#30913;&#22330;/&#36873;&#20462;3&#65293;1&#31532;&#19977;&#31456;&#30913;&#22330;&#20840;&#31456;&#35838;&#20214;/3.2&#30913;&#24863;&#24212;&#24378;&#24230;/&#30740;&#31350;&#23433;&#22521;&#21147;&#36319;&#30005;&#27969;&#30340;&#20851;&#31995;.swf" TargetMode="Externa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11.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8" Type="http://schemas.openxmlformats.org/officeDocument/2006/relationships/slideLayout" Target="../slideLayouts/slideLayout49.xml"/><Relationship Id="rId47" Type="http://schemas.openxmlformats.org/officeDocument/2006/relationships/tags" Target="../tags/tag453.xml"/><Relationship Id="rId46" Type="http://schemas.openxmlformats.org/officeDocument/2006/relationships/tags" Target="../tags/tag452.xml"/><Relationship Id="rId45" Type="http://schemas.openxmlformats.org/officeDocument/2006/relationships/tags" Target="../tags/tag451.xml"/><Relationship Id="rId44" Type="http://schemas.openxmlformats.org/officeDocument/2006/relationships/tags" Target="../tags/tag450.xml"/><Relationship Id="rId43" Type="http://schemas.openxmlformats.org/officeDocument/2006/relationships/tags" Target="../tags/tag449.xml"/><Relationship Id="rId42" Type="http://schemas.openxmlformats.org/officeDocument/2006/relationships/tags" Target="../tags/tag448.xml"/><Relationship Id="rId41" Type="http://schemas.openxmlformats.org/officeDocument/2006/relationships/tags" Target="../tags/tag447.xml"/><Relationship Id="rId40" Type="http://schemas.openxmlformats.org/officeDocument/2006/relationships/tags" Target="../tags/tag446.xml"/><Relationship Id="rId4" Type="http://schemas.openxmlformats.org/officeDocument/2006/relationships/tags" Target="../tags/tag410.xml"/><Relationship Id="rId39" Type="http://schemas.openxmlformats.org/officeDocument/2006/relationships/tags" Target="../tags/tag445.xml"/><Relationship Id="rId38" Type="http://schemas.openxmlformats.org/officeDocument/2006/relationships/tags" Target="../tags/tag444.xml"/><Relationship Id="rId37" Type="http://schemas.openxmlformats.org/officeDocument/2006/relationships/tags" Target="../tags/tag443.xml"/><Relationship Id="rId36" Type="http://schemas.openxmlformats.org/officeDocument/2006/relationships/tags" Target="../tags/tag442.xml"/><Relationship Id="rId35" Type="http://schemas.openxmlformats.org/officeDocument/2006/relationships/tags" Target="../tags/tag441.xml"/><Relationship Id="rId34" Type="http://schemas.openxmlformats.org/officeDocument/2006/relationships/tags" Target="../tags/tag440.xml"/><Relationship Id="rId33" Type="http://schemas.openxmlformats.org/officeDocument/2006/relationships/tags" Target="../tags/tag439.xml"/><Relationship Id="rId32" Type="http://schemas.openxmlformats.org/officeDocument/2006/relationships/tags" Target="../tags/tag438.xml"/><Relationship Id="rId31" Type="http://schemas.openxmlformats.org/officeDocument/2006/relationships/tags" Target="../tags/tag437.xml"/><Relationship Id="rId30" Type="http://schemas.openxmlformats.org/officeDocument/2006/relationships/tags" Target="../tags/tag436.xml"/><Relationship Id="rId3" Type="http://schemas.openxmlformats.org/officeDocument/2006/relationships/tags" Target="../tags/tag409.xml"/><Relationship Id="rId29" Type="http://schemas.openxmlformats.org/officeDocument/2006/relationships/tags" Target="../tags/tag435.xml"/><Relationship Id="rId28" Type="http://schemas.openxmlformats.org/officeDocument/2006/relationships/tags" Target="../tags/tag434.xml"/><Relationship Id="rId27" Type="http://schemas.openxmlformats.org/officeDocument/2006/relationships/tags" Target="../tags/tag433.xml"/><Relationship Id="rId26" Type="http://schemas.openxmlformats.org/officeDocument/2006/relationships/tags" Target="../tags/tag432.xml"/><Relationship Id="rId25" Type="http://schemas.openxmlformats.org/officeDocument/2006/relationships/tags" Target="../tags/tag431.xml"/><Relationship Id="rId24" Type="http://schemas.openxmlformats.org/officeDocument/2006/relationships/tags" Target="../tags/tag430.xml"/><Relationship Id="rId23" Type="http://schemas.openxmlformats.org/officeDocument/2006/relationships/tags" Target="../tags/tag429.xml"/><Relationship Id="rId22" Type="http://schemas.openxmlformats.org/officeDocument/2006/relationships/tags" Target="../tags/tag428.xml"/><Relationship Id="rId21" Type="http://schemas.openxmlformats.org/officeDocument/2006/relationships/tags" Target="../tags/tag427.xml"/><Relationship Id="rId20" Type="http://schemas.openxmlformats.org/officeDocument/2006/relationships/tags" Target="../tags/tag426.xml"/><Relationship Id="rId2" Type="http://schemas.openxmlformats.org/officeDocument/2006/relationships/tags" Target="../tags/tag408.xml"/><Relationship Id="rId19" Type="http://schemas.openxmlformats.org/officeDocument/2006/relationships/tags" Target="../tags/tag425.xml"/><Relationship Id="rId18" Type="http://schemas.openxmlformats.org/officeDocument/2006/relationships/tags" Target="../tags/tag424.xml"/><Relationship Id="rId17" Type="http://schemas.openxmlformats.org/officeDocument/2006/relationships/tags" Target="../tags/tag423.xml"/><Relationship Id="rId16" Type="http://schemas.openxmlformats.org/officeDocument/2006/relationships/tags" Target="../tags/tag422.xml"/><Relationship Id="rId15" Type="http://schemas.openxmlformats.org/officeDocument/2006/relationships/tags" Target="../tags/tag421.xml"/><Relationship Id="rId14" Type="http://schemas.openxmlformats.org/officeDocument/2006/relationships/tags" Target="../tags/tag420.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tags" Target="../tags/tag407.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49.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image" Target="../media/image22.png"/><Relationship Id="rId1" Type="http://schemas.openxmlformats.org/officeDocument/2006/relationships/tags" Target="../tags/tag454.xml"/></Relationships>
</file>

<file path=ppt/slides/_rels/slide13.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image" Target="../media/image26.png"/><Relationship Id="rId7" Type="http://schemas.openxmlformats.org/officeDocument/2006/relationships/tags" Target="../tags/tag463.xml"/><Relationship Id="rId6" Type="http://schemas.openxmlformats.org/officeDocument/2006/relationships/image" Target="../media/image25.png"/><Relationship Id="rId5" Type="http://schemas.openxmlformats.org/officeDocument/2006/relationships/tags" Target="../tags/tag462.xml"/><Relationship Id="rId4" Type="http://schemas.openxmlformats.org/officeDocument/2006/relationships/image" Target="../media/image24.png"/><Relationship Id="rId3" Type="http://schemas.openxmlformats.org/officeDocument/2006/relationships/tags" Target="../tags/tag461.xml"/><Relationship Id="rId27" Type="http://schemas.openxmlformats.org/officeDocument/2006/relationships/slideLayout" Target="../slideLayouts/slideLayout49.xml"/><Relationship Id="rId26" Type="http://schemas.openxmlformats.org/officeDocument/2006/relationships/tags" Target="../tags/tag480.xml"/><Relationship Id="rId25" Type="http://schemas.openxmlformats.org/officeDocument/2006/relationships/tags" Target="../tags/tag479.xml"/><Relationship Id="rId24" Type="http://schemas.openxmlformats.org/officeDocument/2006/relationships/tags" Target="../tags/tag478.xml"/><Relationship Id="rId23" Type="http://schemas.openxmlformats.org/officeDocument/2006/relationships/tags" Target="../tags/tag477.xml"/><Relationship Id="rId22" Type="http://schemas.openxmlformats.org/officeDocument/2006/relationships/image" Target="../media/image27.png"/><Relationship Id="rId21" Type="http://schemas.openxmlformats.org/officeDocument/2006/relationships/tags" Target="../tags/tag476.xml"/><Relationship Id="rId20" Type="http://schemas.openxmlformats.org/officeDocument/2006/relationships/tags" Target="../tags/tag475.xml"/><Relationship Id="rId2" Type="http://schemas.openxmlformats.org/officeDocument/2006/relationships/image" Target="../media/image23.png"/><Relationship Id="rId19" Type="http://schemas.openxmlformats.org/officeDocument/2006/relationships/tags" Target="../tags/tag474.xml"/><Relationship Id="rId18" Type="http://schemas.openxmlformats.org/officeDocument/2006/relationships/tags" Target="../tags/tag473.xml"/><Relationship Id="rId17" Type="http://schemas.openxmlformats.org/officeDocument/2006/relationships/tags" Target="../tags/tag472.xml"/><Relationship Id="rId16" Type="http://schemas.openxmlformats.org/officeDocument/2006/relationships/tags" Target="../tags/tag471.xml"/><Relationship Id="rId15" Type="http://schemas.openxmlformats.org/officeDocument/2006/relationships/tags" Target="../tags/tag470.xml"/><Relationship Id="rId14" Type="http://schemas.openxmlformats.org/officeDocument/2006/relationships/tags" Target="../tags/tag469.xml"/><Relationship Id="rId13" Type="http://schemas.openxmlformats.org/officeDocument/2006/relationships/tags" Target="../tags/tag468.xml"/><Relationship Id="rId12" Type="http://schemas.openxmlformats.org/officeDocument/2006/relationships/tags" Target="../tags/tag467.xml"/><Relationship Id="rId11" Type="http://schemas.openxmlformats.org/officeDocument/2006/relationships/tags" Target="../tags/tag466.xml"/><Relationship Id="rId10" Type="http://schemas.openxmlformats.org/officeDocument/2006/relationships/tags" Target="../tags/tag465.xml"/><Relationship Id="rId1" Type="http://schemas.openxmlformats.org/officeDocument/2006/relationships/tags" Target="../tags/tag46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49.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tags" Target="../tags/tag481.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4.xml"/><Relationship Id="rId4" Type="http://schemas.openxmlformats.org/officeDocument/2006/relationships/image" Target="../media/image28.png"/><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hyperlink" Target="www.zzstep.com" TargetMode="Externa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54.xml"/><Relationship Id="rId4" Type="http://schemas.openxmlformats.org/officeDocument/2006/relationships/image" Target="../media/image29.png"/><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hyperlink" Target="www.zzstep.com" TargetMode="External"/></Relationships>
</file>

<file path=ppt/slides/_rels/slide17.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image" Target="../media/image29.png"/><Relationship Id="rId3" Type="http://schemas.openxmlformats.org/officeDocument/2006/relationships/tags" Target="../tags/tag496.xml"/><Relationship Id="rId21" Type="http://schemas.openxmlformats.org/officeDocument/2006/relationships/vmlDrawing" Target="../drawings/vmlDrawing2.vml"/><Relationship Id="rId20" Type="http://schemas.openxmlformats.org/officeDocument/2006/relationships/slideLayout" Target="../slideLayouts/slideLayout49.xml"/><Relationship Id="rId2" Type="http://schemas.openxmlformats.org/officeDocument/2006/relationships/tags" Target="../tags/tag495.xml"/><Relationship Id="rId19" Type="http://schemas.openxmlformats.org/officeDocument/2006/relationships/tags" Target="../tags/tag509.xml"/><Relationship Id="rId18" Type="http://schemas.openxmlformats.org/officeDocument/2006/relationships/tags" Target="../tags/tag508.xml"/><Relationship Id="rId17" Type="http://schemas.openxmlformats.org/officeDocument/2006/relationships/tags" Target="../tags/tag507.xml"/><Relationship Id="rId16" Type="http://schemas.openxmlformats.org/officeDocument/2006/relationships/tags" Target="../tags/tag506.xml"/><Relationship Id="rId15" Type="http://schemas.openxmlformats.org/officeDocument/2006/relationships/tags" Target="../tags/tag505.xml"/><Relationship Id="rId14" Type="http://schemas.openxmlformats.org/officeDocument/2006/relationships/tags" Target="../tags/tag504.xml"/><Relationship Id="rId13" Type="http://schemas.openxmlformats.org/officeDocument/2006/relationships/tags" Target="../tags/tag503.xml"/><Relationship Id="rId12" Type="http://schemas.openxmlformats.org/officeDocument/2006/relationships/tags" Target="../tags/tag502.xml"/><Relationship Id="rId11" Type="http://schemas.openxmlformats.org/officeDocument/2006/relationships/image" Target="../media/image30.wmf"/><Relationship Id="rId10" Type="http://schemas.openxmlformats.org/officeDocument/2006/relationships/oleObject" Target="../embeddings/oleObject2.bin"/><Relationship Id="rId1" Type="http://schemas.openxmlformats.org/officeDocument/2006/relationships/tags" Target="../tags/tag494.xml"/></Relationships>
</file>

<file path=ppt/slides/_rels/slide18.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7" Type="http://schemas.openxmlformats.org/officeDocument/2006/relationships/vmlDrawing" Target="../drawings/vmlDrawing3.vml"/><Relationship Id="rId16" Type="http://schemas.openxmlformats.org/officeDocument/2006/relationships/slideLayout" Target="../slideLayouts/slideLayout7.xml"/><Relationship Id="rId15" Type="http://schemas.openxmlformats.org/officeDocument/2006/relationships/tags" Target="../tags/tag522.xml"/><Relationship Id="rId14" Type="http://schemas.openxmlformats.org/officeDocument/2006/relationships/tags" Target="../tags/tag521.xml"/><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32.png"/><Relationship Id="rId7" Type="http://schemas.openxmlformats.org/officeDocument/2006/relationships/tags" Target="../tags/tag529.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0" Type="http://schemas.openxmlformats.org/officeDocument/2006/relationships/slideLayout" Target="../slideLayouts/slideLayout7.xml"/><Relationship Id="rId1" Type="http://schemas.openxmlformats.org/officeDocument/2006/relationships/tags" Target="../tags/tag523.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231.xml"/><Relationship Id="rId7" Type="http://schemas.openxmlformats.org/officeDocument/2006/relationships/image" Target="../media/image8.GIF"/><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image" Target="../media/image7.png"/><Relationship Id="rId3" Type="http://schemas.openxmlformats.org/officeDocument/2006/relationships/tags" Target="../tags/tag228.xml"/><Relationship Id="rId2" Type="http://schemas.microsoft.com/office/2007/relationships/media" Target="../media/media1.avi"/><Relationship Id="rId12" Type="http://schemas.openxmlformats.org/officeDocument/2006/relationships/slideLayout" Target="../slideLayouts/slideLayout49.xml"/><Relationship Id="rId11" Type="http://schemas.openxmlformats.org/officeDocument/2006/relationships/image" Target="../media/image10.png"/><Relationship Id="rId10" Type="http://schemas.openxmlformats.org/officeDocument/2006/relationships/tags" Target="../tags/tag232.xml"/><Relationship Id="rId1" Type="http://schemas.openxmlformats.org/officeDocument/2006/relationships/video" Target="../media/media1.avi"/></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33.xml"/><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3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36.xml"/><Relationship Id="rId2" Type="http://schemas.openxmlformats.org/officeDocument/2006/relationships/image" Target="../media/image33.jpeg"/><Relationship Id="rId1" Type="http://schemas.openxmlformats.org/officeDocument/2006/relationships/tags" Target="../tags/tag535.xml"/></Relationships>
</file>

<file path=ppt/slides/_rels/slide23.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5.bin"/><Relationship Id="rId7" Type="http://schemas.openxmlformats.org/officeDocument/2006/relationships/tags" Target="../tags/tag540.xml"/><Relationship Id="rId6" Type="http://schemas.openxmlformats.org/officeDocument/2006/relationships/image" Target="../media/image35.wmf"/><Relationship Id="rId5" Type="http://schemas.openxmlformats.org/officeDocument/2006/relationships/oleObject" Target="../embeddings/oleObject4.bin"/><Relationship Id="rId4" Type="http://schemas.openxmlformats.org/officeDocument/2006/relationships/tags" Target="../tags/tag539.xml"/><Relationship Id="rId3" Type="http://schemas.openxmlformats.org/officeDocument/2006/relationships/image" Target="../media/image34.png"/><Relationship Id="rId2" Type="http://schemas.openxmlformats.org/officeDocument/2006/relationships/tags" Target="../tags/tag538.xml"/><Relationship Id="rId15" Type="http://schemas.openxmlformats.org/officeDocument/2006/relationships/vmlDrawing" Target="../drawings/vmlDrawing4.vml"/><Relationship Id="rId14" Type="http://schemas.openxmlformats.org/officeDocument/2006/relationships/slideLayout" Target="../slideLayouts/slideLayout7.xml"/><Relationship Id="rId13" Type="http://schemas.openxmlformats.org/officeDocument/2006/relationships/tags" Target="../tags/tag542.xml"/><Relationship Id="rId12" Type="http://schemas.openxmlformats.org/officeDocument/2006/relationships/image" Target="../media/image37.wmf"/><Relationship Id="rId11" Type="http://schemas.openxmlformats.org/officeDocument/2006/relationships/oleObject" Target="../embeddings/oleObject6.bin"/><Relationship Id="rId10" Type="http://schemas.openxmlformats.org/officeDocument/2006/relationships/tags" Target="../tags/tag541.xml"/><Relationship Id="rId1" Type="http://schemas.openxmlformats.org/officeDocument/2006/relationships/tags" Target="../tags/tag537.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48.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image" Target="../media/image38.emf"/><Relationship Id="rId2" Type="http://schemas.openxmlformats.org/officeDocument/2006/relationships/oleObject" Target="../embeddings/oleObject7.bin"/><Relationship Id="rId10" Type="http://schemas.openxmlformats.org/officeDocument/2006/relationships/vmlDrawing" Target="../drawings/vmlDrawing5.vml"/><Relationship Id="rId1" Type="http://schemas.openxmlformats.org/officeDocument/2006/relationships/tags" Target="../tags/tag5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0.xml"/><Relationship Id="rId1" Type="http://schemas.openxmlformats.org/officeDocument/2006/relationships/tags" Target="../tags/tag54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2.xml"/><Relationship Id="rId1" Type="http://schemas.openxmlformats.org/officeDocument/2006/relationships/tags" Target="../tags/tag551.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556.xml"/><Relationship Id="rId5" Type="http://schemas.openxmlformats.org/officeDocument/2006/relationships/image" Target="../media/image40.png"/><Relationship Id="rId4" Type="http://schemas.openxmlformats.org/officeDocument/2006/relationships/tags" Target="../tags/tag555.xml"/><Relationship Id="rId3" Type="http://schemas.openxmlformats.org/officeDocument/2006/relationships/image" Target="../media/image39.png"/><Relationship Id="rId2" Type="http://schemas.openxmlformats.org/officeDocument/2006/relationships/tags" Target="../tags/tag554.xml"/><Relationship Id="rId1" Type="http://schemas.openxmlformats.org/officeDocument/2006/relationships/tags" Target="../tags/tag553.xml"/></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12.xml"/><Relationship Id="rId7" Type="http://schemas.openxmlformats.org/officeDocument/2006/relationships/oleObject" Target="../embeddings/oleObject9.bin"/><Relationship Id="rId6" Type="http://schemas.openxmlformats.org/officeDocument/2006/relationships/tags" Target="../tags/tag560.xml"/><Relationship Id="rId5" Type="http://schemas.openxmlformats.org/officeDocument/2006/relationships/image" Target="../media/image41.wmf"/><Relationship Id="rId4" Type="http://schemas.openxmlformats.org/officeDocument/2006/relationships/oleObject" Target="../embeddings/oleObject8.bin"/><Relationship Id="rId3" Type="http://schemas.openxmlformats.org/officeDocument/2006/relationships/tags" Target="../tags/tag559.xml"/><Relationship Id="rId2" Type="http://schemas.openxmlformats.org/officeDocument/2006/relationships/tags" Target="../tags/tag558.xml"/><Relationship Id="rId1" Type="http://schemas.openxmlformats.org/officeDocument/2006/relationships/tags" Target="../tags/tag557.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image" Target="../media/image42.png"/><Relationship Id="rId2" Type="http://schemas.openxmlformats.org/officeDocument/2006/relationships/tags" Target="../tags/tag562.xml"/><Relationship Id="rId1" Type="http://schemas.openxmlformats.org/officeDocument/2006/relationships/tags" Target="../tags/tag56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49.xml"/><Relationship Id="rId6" Type="http://schemas.openxmlformats.org/officeDocument/2006/relationships/image" Target="../media/image9.png"/><Relationship Id="rId5" Type="http://schemas.openxmlformats.org/officeDocument/2006/relationships/tags" Target="../tags/tag234.xml"/><Relationship Id="rId4" Type="http://schemas.openxmlformats.org/officeDocument/2006/relationships/image" Target="../media/image11.png"/><Relationship Id="rId3" Type="http://schemas.openxmlformats.org/officeDocument/2006/relationships/tags" Target="../tags/tag233.xml"/><Relationship Id="rId2" Type="http://schemas.microsoft.com/office/2007/relationships/media" Target="../media/media2.avi"/><Relationship Id="rId1" Type="http://schemas.openxmlformats.org/officeDocument/2006/relationships/video" Target="../media/media2.avi"/></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7.xml"/><Relationship Id="rId7" Type="http://schemas.openxmlformats.org/officeDocument/2006/relationships/oleObject" Target="../embeddings/oleObject11.bin"/><Relationship Id="rId6" Type="http://schemas.openxmlformats.org/officeDocument/2006/relationships/tags" Target="../tags/tag568.xml"/><Relationship Id="rId5" Type="http://schemas.openxmlformats.org/officeDocument/2006/relationships/image" Target="../media/image41.wmf"/><Relationship Id="rId4" Type="http://schemas.openxmlformats.org/officeDocument/2006/relationships/oleObject" Target="../embeddings/oleObject10.bin"/><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s>
</file>

<file path=ppt/slides/_rels/slide31.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2.xml"/><Relationship Id="rId7" Type="http://schemas.openxmlformats.org/officeDocument/2006/relationships/image" Target="../media/image44.emf"/><Relationship Id="rId6" Type="http://schemas.openxmlformats.org/officeDocument/2006/relationships/oleObject" Target="../embeddings/Document2.doc"/><Relationship Id="rId5" Type="http://schemas.openxmlformats.org/officeDocument/2006/relationships/tags" Target="../tags/tag571.xml"/><Relationship Id="rId4" Type="http://schemas.openxmlformats.org/officeDocument/2006/relationships/tags" Target="../tags/tag570.xml"/><Relationship Id="rId3" Type="http://schemas.openxmlformats.org/officeDocument/2006/relationships/image" Target="../media/image43.emf"/><Relationship Id="rId2" Type="http://schemas.openxmlformats.org/officeDocument/2006/relationships/oleObject" Target="../embeddings/Document1.doc"/><Relationship Id="rId1" Type="http://schemas.openxmlformats.org/officeDocument/2006/relationships/tags" Target="../tags/tag569.xml"/></Relationships>
</file>

<file path=ppt/slides/_rels/slide32.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image" Target="../media/image45.emf"/><Relationship Id="rId6" Type="http://schemas.openxmlformats.org/officeDocument/2006/relationships/oleObject" Target="../embeddings/oleObject12.bin"/><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image" Target="../media/image20.png"/><Relationship Id="rId2" Type="http://schemas.openxmlformats.org/officeDocument/2006/relationships/tags" Target="../tags/tag573.xml"/><Relationship Id="rId13" Type="http://schemas.openxmlformats.org/officeDocument/2006/relationships/vmlDrawing" Target="../drawings/vmlDrawing9.vml"/><Relationship Id="rId12" Type="http://schemas.openxmlformats.org/officeDocument/2006/relationships/slideLayout" Target="../slideLayouts/slideLayout7.xml"/><Relationship Id="rId11" Type="http://schemas.openxmlformats.org/officeDocument/2006/relationships/image" Target="../media/image46.wmf"/><Relationship Id="rId10" Type="http://schemas.openxmlformats.org/officeDocument/2006/relationships/oleObject" Target="../embeddings/oleObject13.bin"/><Relationship Id="rId1" Type="http://schemas.openxmlformats.org/officeDocument/2006/relationships/tags" Target="../tags/tag572.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48.emf"/><Relationship Id="rId2" Type="http://schemas.openxmlformats.org/officeDocument/2006/relationships/oleObject" Target="../embeddings/oleObject14.bin"/><Relationship Id="rId1" Type="http://schemas.openxmlformats.org/officeDocument/2006/relationships/tags" Target="../tags/tag58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9.jpeg"/><Relationship Id="rId1" Type="http://schemas.openxmlformats.org/officeDocument/2006/relationships/tags" Target="../tags/tag589.xml"/></Relationships>
</file>

<file path=ppt/slides/_rels/slide4.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2" Type="http://schemas.openxmlformats.org/officeDocument/2006/relationships/slideLayout" Target="../slideLayouts/slideLayout49.xml"/><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36.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5.xml.rels><?xml version="1.0" encoding="UTF-8" standalone="yes"?>
<Relationships xmlns="http://schemas.openxmlformats.org/package/2006/relationships"><Relationship Id="rId99" Type="http://schemas.openxmlformats.org/officeDocument/2006/relationships/tags" Target="../tags/tag354.xml"/><Relationship Id="rId98" Type="http://schemas.openxmlformats.org/officeDocument/2006/relationships/tags" Target="../tags/tag353.xml"/><Relationship Id="rId97" Type="http://schemas.openxmlformats.org/officeDocument/2006/relationships/tags" Target="../tags/tag352.xml"/><Relationship Id="rId96" Type="http://schemas.openxmlformats.org/officeDocument/2006/relationships/tags" Target="../tags/tag351.xml"/><Relationship Id="rId95" Type="http://schemas.openxmlformats.org/officeDocument/2006/relationships/tags" Target="../tags/tag350.xml"/><Relationship Id="rId94" Type="http://schemas.openxmlformats.org/officeDocument/2006/relationships/tags" Target="../tags/tag349.xml"/><Relationship Id="rId93" Type="http://schemas.openxmlformats.org/officeDocument/2006/relationships/tags" Target="../tags/tag348.xml"/><Relationship Id="rId92" Type="http://schemas.openxmlformats.org/officeDocument/2006/relationships/tags" Target="../tags/tag347.xml"/><Relationship Id="rId91" Type="http://schemas.openxmlformats.org/officeDocument/2006/relationships/tags" Target="../tags/tag346.xml"/><Relationship Id="rId90" Type="http://schemas.openxmlformats.org/officeDocument/2006/relationships/tags" Target="../tags/tag345.xml"/><Relationship Id="rId9" Type="http://schemas.openxmlformats.org/officeDocument/2006/relationships/tags" Target="../tags/tag264.xml"/><Relationship Id="rId89" Type="http://schemas.openxmlformats.org/officeDocument/2006/relationships/tags" Target="../tags/tag344.xml"/><Relationship Id="rId88" Type="http://schemas.openxmlformats.org/officeDocument/2006/relationships/tags" Target="../tags/tag343.xml"/><Relationship Id="rId87" Type="http://schemas.openxmlformats.org/officeDocument/2006/relationships/tags" Target="../tags/tag342.xml"/><Relationship Id="rId86" Type="http://schemas.openxmlformats.org/officeDocument/2006/relationships/tags" Target="../tags/tag341.xml"/><Relationship Id="rId85" Type="http://schemas.openxmlformats.org/officeDocument/2006/relationships/tags" Target="../tags/tag340.xml"/><Relationship Id="rId84" Type="http://schemas.openxmlformats.org/officeDocument/2006/relationships/tags" Target="../tags/tag339.xml"/><Relationship Id="rId83" Type="http://schemas.openxmlformats.org/officeDocument/2006/relationships/tags" Target="../tags/tag338.xml"/><Relationship Id="rId82" Type="http://schemas.openxmlformats.org/officeDocument/2006/relationships/tags" Target="../tags/tag337.xml"/><Relationship Id="rId81" Type="http://schemas.openxmlformats.org/officeDocument/2006/relationships/tags" Target="../tags/tag336.xml"/><Relationship Id="rId80" Type="http://schemas.openxmlformats.org/officeDocument/2006/relationships/tags" Target="../tags/tag335.xml"/><Relationship Id="rId8" Type="http://schemas.openxmlformats.org/officeDocument/2006/relationships/tags" Target="../tags/tag263.xml"/><Relationship Id="rId79" Type="http://schemas.openxmlformats.org/officeDocument/2006/relationships/tags" Target="../tags/tag334.xml"/><Relationship Id="rId78" Type="http://schemas.openxmlformats.org/officeDocument/2006/relationships/tags" Target="../tags/tag333.xml"/><Relationship Id="rId77" Type="http://schemas.openxmlformats.org/officeDocument/2006/relationships/tags" Target="../tags/tag332.xml"/><Relationship Id="rId76" Type="http://schemas.openxmlformats.org/officeDocument/2006/relationships/tags" Target="../tags/tag331.xml"/><Relationship Id="rId75" Type="http://schemas.openxmlformats.org/officeDocument/2006/relationships/tags" Target="../tags/tag330.xml"/><Relationship Id="rId74" Type="http://schemas.openxmlformats.org/officeDocument/2006/relationships/tags" Target="../tags/tag329.xml"/><Relationship Id="rId73" Type="http://schemas.openxmlformats.org/officeDocument/2006/relationships/tags" Target="../tags/tag328.xml"/><Relationship Id="rId72" Type="http://schemas.openxmlformats.org/officeDocument/2006/relationships/tags" Target="../tags/tag327.xml"/><Relationship Id="rId71" Type="http://schemas.openxmlformats.org/officeDocument/2006/relationships/tags" Target="../tags/tag326.xml"/><Relationship Id="rId70" Type="http://schemas.openxmlformats.org/officeDocument/2006/relationships/tags" Target="../tags/tag325.xml"/><Relationship Id="rId7" Type="http://schemas.openxmlformats.org/officeDocument/2006/relationships/tags" Target="../tags/tag262.xml"/><Relationship Id="rId69" Type="http://schemas.openxmlformats.org/officeDocument/2006/relationships/tags" Target="../tags/tag324.xml"/><Relationship Id="rId68" Type="http://schemas.openxmlformats.org/officeDocument/2006/relationships/tags" Target="../tags/tag323.xml"/><Relationship Id="rId67" Type="http://schemas.openxmlformats.org/officeDocument/2006/relationships/tags" Target="../tags/tag322.xml"/><Relationship Id="rId66" Type="http://schemas.openxmlformats.org/officeDocument/2006/relationships/tags" Target="../tags/tag321.xml"/><Relationship Id="rId65" Type="http://schemas.openxmlformats.org/officeDocument/2006/relationships/tags" Target="../tags/tag320.xml"/><Relationship Id="rId64" Type="http://schemas.openxmlformats.org/officeDocument/2006/relationships/tags" Target="../tags/tag319.xml"/><Relationship Id="rId63" Type="http://schemas.openxmlformats.org/officeDocument/2006/relationships/tags" Target="../tags/tag318.xml"/><Relationship Id="rId62" Type="http://schemas.openxmlformats.org/officeDocument/2006/relationships/tags" Target="../tags/tag317.xml"/><Relationship Id="rId61" Type="http://schemas.openxmlformats.org/officeDocument/2006/relationships/tags" Target="../tags/tag316.xml"/><Relationship Id="rId60" Type="http://schemas.openxmlformats.org/officeDocument/2006/relationships/tags" Target="../tags/tag315.xml"/><Relationship Id="rId6" Type="http://schemas.openxmlformats.org/officeDocument/2006/relationships/tags" Target="../tags/tag261.xml"/><Relationship Id="rId59" Type="http://schemas.openxmlformats.org/officeDocument/2006/relationships/tags" Target="../tags/tag314.xml"/><Relationship Id="rId58" Type="http://schemas.openxmlformats.org/officeDocument/2006/relationships/tags" Target="../tags/tag313.xml"/><Relationship Id="rId57" Type="http://schemas.openxmlformats.org/officeDocument/2006/relationships/tags" Target="../tags/tag312.xml"/><Relationship Id="rId56" Type="http://schemas.openxmlformats.org/officeDocument/2006/relationships/tags" Target="../tags/tag311.xml"/><Relationship Id="rId55" Type="http://schemas.openxmlformats.org/officeDocument/2006/relationships/tags" Target="../tags/tag310.xml"/><Relationship Id="rId54" Type="http://schemas.openxmlformats.org/officeDocument/2006/relationships/tags" Target="../tags/tag309.xml"/><Relationship Id="rId53" Type="http://schemas.openxmlformats.org/officeDocument/2006/relationships/tags" Target="../tags/tag308.xml"/><Relationship Id="rId52" Type="http://schemas.openxmlformats.org/officeDocument/2006/relationships/tags" Target="../tags/tag307.xml"/><Relationship Id="rId51" Type="http://schemas.openxmlformats.org/officeDocument/2006/relationships/tags" Target="../tags/tag306.xml"/><Relationship Id="rId50" Type="http://schemas.openxmlformats.org/officeDocument/2006/relationships/tags" Target="../tags/tag305.xml"/><Relationship Id="rId5" Type="http://schemas.openxmlformats.org/officeDocument/2006/relationships/tags" Target="../tags/tag260.xml"/><Relationship Id="rId49" Type="http://schemas.openxmlformats.org/officeDocument/2006/relationships/tags" Target="../tags/tag304.xml"/><Relationship Id="rId48" Type="http://schemas.openxmlformats.org/officeDocument/2006/relationships/tags" Target="../tags/tag303.xml"/><Relationship Id="rId47" Type="http://schemas.openxmlformats.org/officeDocument/2006/relationships/tags" Target="../tags/tag302.xml"/><Relationship Id="rId46" Type="http://schemas.openxmlformats.org/officeDocument/2006/relationships/tags" Target="../tags/tag301.xml"/><Relationship Id="rId45" Type="http://schemas.openxmlformats.org/officeDocument/2006/relationships/tags" Target="../tags/tag300.xml"/><Relationship Id="rId44" Type="http://schemas.openxmlformats.org/officeDocument/2006/relationships/tags" Target="../tags/tag299.xml"/><Relationship Id="rId43" Type="http://schemas.openxmlformats.org/officeDocument/2006/relationships/tags" Target="../tags/tag298.xml"/><Relationship Id="rId42" Type="http://schemas.openxmlformats.org/officeDocument/2006/relationships/tags" Target="../tags/tag297.xml"/><Relationship Id="rId41" Type="http://schemas.openxmlformats.org/officeDocument/2006/relationships/tags" Target="../tags/tag296.xml"/><Relationship Id="rId40" Type="http://schemas.openxmlformats.org/officeDocument/2006/relationships/tags" Target="../tags/tag295.xml"/><Relationship Id="rId4" Type="http://schemas.openxmlformats.org/officeDocument/2006/relationships/tags" Target="../tags/tag259.xml"/><Relationship Id="rId39" Type="http://schemas.openxmlformats.org/officeDocument/2006/relationships/tags" Target="../tags/tag294.xml"/><Relationship Id="rId38" Type="http://schemas.openxmlformats.org/officeDocument/2006/relationships/tags" Target="../tags/tag293.xml"/><Relationship Id="rId37" Type="http://schemas.openxmlformats.org/officeDocument/2006/relationships/tags" Target="../tags/tag292.xml"/><Relationship Id="rId36" Type="http://schemas.openxmlformats.org/officeDocument/2006/relationships/tags" Target="../tags/tag291.xml"/><Relationship Id="rId35" Type="http://schemas.openxmlformats.org/officeDocument/2006/relationships/tags" Target="../tags/tag290.xml"/><Relationship Id="rId34" Type="http://schemas.openxmlformats.org/officeDocument/2006/relationships/tags" Target="../tags/tag289.xml"/><Relationship Id="rId33" Type="http://schemas.openxmlformats.org/officeDocument/2006/relationships/tags" Target="../tags/tag288.xml"/><Relationship Id="rId32" Type="http://schemas.openxmlformats.org/officeDocument/2006/relationships/tags" Target="../tags/tag287.xml"/><Relationship Id="rId31" Type="http://schemas.openxmlformats.org/officeDocument/2006/relationships/tags" Target="../tags/tag286.xml"/><Relationship Id="rId30" Type="http://schemas.openxmlformats.org/officeDocument/2006/relationships/tags" Target="../tags/tag285.xml"/><Relationship Id="rId3" Type="http://schemas.openxmlformats.org/officeDocument/2006/relationships/tags" Target="../tags/tag258.xml"/><Relationship Id="rId29" Type="http://schemas.openxmlformats.org/officeDocument/2006/relationships/tags" Target="../tags/tag284.xml"/><Relationship Id="rId28" Type="http://schemas.openxmlformats.org/officeDocument/2006/relationships/tags" Target="../tags/tag283.xml"/><Relationship Id="rId27" Type="http://schemas.openxmlformats.org/officeDocument/2006/relationships/tags" Target="../tags/tag282.xml"/><Relationship Id="rId26" Type="http://schemas.openxmlformats.org/officeDocument/2006/relationships/tags" Target="../tags/tag281.xml"/><Relationship Id="rId25" Type="http://schemas.openxmlformats.org/officeDocument/2006/relationships/tags" Target="../tags/tag280.xml"/><Relationship Id="rId24" Type="http://schemas.openxmlformats.org/officeDocument/2006/relationships/tags" Target="../tags/tag279.xml"/><Relationship Id="rId23" Type="http://schemas.openxmlformats.org/officeDocument/2006/relationships/tags" Target="../tags/tag278.xml"/><Relationship Id="rId22" Type="http://schemas.openxmlformats.org/officeDocument/2006/relationships/tags" Target="../tags/tag277.xml"/><Relationship Id="rId21" Type="http://schemas.openxmlformats.org/officeDocument/2006/relationships/tags" Target="../tags/tag276.xml"/><Relationship Id="rId20" Type="http://schemas.openxmlformats.org/officeDocument/2006/relationships/tags" Target="../tags/tag275.xml"/><Relationship Id="rId2" Type="http://schemas.openxmlformats.org/officeDocument/2006/relationships/tags" Target="../tags/tag257.xml"/><Relationship Id="rId19" Type="http://schemas.openxmlformats.org/officeDocument/2006/relationships/tags" Target="../tags/tag274.xml"/><Relationship Id="rId18" Type="http://schemas.openxmlformats.org/officeDocument/2006/relationships/tags" Target="../tags/tag273.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9" Type="http://schemas.openxmlformats.org/officeDocument/2006/relationships/slideLayout" Target="../slideLayouts/slideLayout49.xml"/><Relationship Id="rId108" Type="http://schemas.openxmlformats.org/officeDocument/2006/relationships/tags" Target="../tags/tag363.xml"/><Relationship Id="rId107" Type="http://schemas.openxmlformats.org/officeDocument/2006/relationships/tags" Target="../tags/tag362.xml"/><Relationship Id="rId106" Type="http://schemas.openxmlformats.org/officeDocument/2006/relationships/tags" Target="../tags/tag361.xml"/><Relationship Id="rId105" Type="http://schemas.openxmlformats.org/officeDocument/2006/relationships/tags" Target="../tags/tag360.xml"/><Relationship Id="rId104" Type="http://schemas.openxmlformats.org/officeDocument/2006/relationships/tags" Target="../tags/tag359.xml"/><Relationship Id="rId103" Type="http://schemas.openxmlformats.org/officeDocument/2006/relationships/tags" Target="../tags/tag358.xml"/><Relationship Id="rId102" Type="http://schemas.openxmlformats.org/officeDocument/2006/relationships/tags" Target="../tags/tag357.xml"/><Relationship Id="rId101" Type="http://schemas.openxmlformats.org/officeDocument/2006/relationships/tags" Target="../tags/tag356.xml"/><Relationship Id="rId100" Type="http://schemas.openxmlformats.org/officeDocument/2006/relationships/tags" Target="../tags/tag355.xml"/><Relationship Id="rId10" Type="http://schemas.openxmlformats.org/officeDocument/2006/relationships/tags" Target="../tags/tag265.xml"/><Relationship Id="rId1" Type="http://schemas.openxmlformats.org/officeDocument/2006/relationships/tags" Target="../tags/tag25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9.xml"/><Relationship Id="rId6" Type="http://schemas.openxmlformats.org/officeDocument/2006/relationships/image" Target="../media/image9.png"/><Relationship Id="rId5" Type="http://schemas.openxmlformats.org/officeDocument/2006/relationships/tags" Target="../tags/tag365.xml"/><Relationship Id="rId4" Type="http://schemas.openxmlformats.org/officeDocument/2006/relationships/image" Target="../media/image12.png"/><Relationship Id="rId3" Type="http://schemas.openxmlformats.org/officeDocument/2006/relationships/tags" Target="../tags/tag364.xml"/><Relationship Id="rId2" Type="http://schemas.microsoft.com/office/2007/relationships/media" Target="../media/media3.avi"/><Relationship Id="rId1" Type="http://schemas.openxmlformats.org/officeDocument/2006/relationships/video" Target="../media/media3.avi"/></Relationships>
</file>

<file path=ppt/slides/_rels/slide7.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7" Type="http://schemas.openxmlformats.org/officeDocument/2006/relationships/slideLayout" Target="../slideLayouts/slideLayout49.xml"/><Relationship Id="rId16" Type="http://schemas.openxmlformats.org/officeDocument/2006/relationships/image" Target="../media/image13.jpeg"/><Relationship Id="rId15" Type="http://schemas.openxmlformats.org/officeDocument/2006/relationships/tags" Target="../tags/tag380.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6.xml"/></Relationships>
</file>

<file path=ppt/slides/_rels/slide8.xml.rels><?xml version="1.0" encoding="UTF-8" standalone="yes"?>
<Relationships xmlns="http://schemas.openxmlformats.org/package/2006/relationships"><Relationship Id="rId9" Type="http://schemas.openxmlformats.org/officeDocument/2006/relationships/tags" Target="../tags/tag386.xml"/><Relationship Id="rId8" Type="http://schemas.openxmlformats.org/officeDocument/2006/relationships/image" Target="../media/image16.wmf"/><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image" Target="../media/image15.wmf"/><Relationship Id="rId4" Type="http://schemas.openxmlformats.org/officeDocument/2006/relationships/tags" Target="../tags/tag383.xml"/><Relationship Id="rId3" Type="http://schemas.openxmlformats.org/officeDocument/2006/relationships/tags" Target="../tags/tag382.xml"/><Relationship Id="rId23" Type="http://schemas.openxmlformats.org/officeDocument/2006/relationships/vmlDrawing" Target="../drawings/vmlDrawing1.vml"/><Relationship Id="rId22" Type="http://schemas.openxmlformats.org/officeDocument/2006/relationships/slideLayout" Target="../slideLayouts/slideLayout49.xml"/><Relationship Id="rId21" Type="http://schemas.openxmlformats.org/officeDocument/2006/relationships/tags" Target="../tags/tag394.xml"/><Relationship Id="rId20" Type="http://schemas.openxmlformats.org/officeDocument/2006/relationships/tags" Target="../tags/tag393.xml"/><Relationship Id="rId2" Type="http://schemas.openxmlformats.org/officeDocument/2006/relationships/image" Target="../media/image14.png"/><Relationship Id="rId19" Type="http://schemas.openxmlformats.org/officeDocument/2006/relationships/image" Target="../media/image19.png"/><Relationship Id="rId18" Type="http://schemas.openxmlformats.org/officeDocument/2006/relationships/tags" Target="../tags/tag392.xml"/><Relationship Id="rId17" Type="http://schemas.openxmlformats.org/officeDocument/2006/relationships/image" Target="../media/image18.wmf"/><Relationship Id="rId16" Type="http://schemas.openxmlformats.org/officeDocument/2006/relationships/oleObject" Target="../embeddings/oleObject1.bin"/><Relationship Id="rId15" Type="http://schemas.openxmlformats.org/officeDocument/2006/relationships/tags" Target="../tags/tag391.xml"/><Relationship Id="rId14" Type="http://schemas.openxmlformats.org/officeDocument/2006/relationships/tags" Target="../tags/tag390.xml"/><Relationship Id="rId13" Type="http://schemas.openxmlformats.org/officeDocument/2006/relationships/tags" Target="../tags/tag389.xml"/><Relationship Id="rId12" Type="http://schemas.openxmlformats.org/officeDocument/2006/relationships/tags" Target="../tags/tag388.xml"/><Relationship Id="rId11" Type="http://schemas.openxmlformats.org/officeDocument/2006/relationships/image" Target="../media/image17.wmf"/><Relationship Id="rId10" Type="http://schemas.openxmlformats.org/officeDocument/2006/relationships/tags" Target="../tags/tag387.xml"/><Relationship Id="rId1" Type="http://schemas.openxmlformats.org/officeDocument/2006/relationships/tags" Target="../tags/tag38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image" Target="../media/image20.png"/><Relationship Id="rId7" Type="http://schemas.openxmlformats.org/officeDocument/2006/relationships/tags" Target="../tags/tag400.xml"/><Relationship Id="rId6" Type="http://schemas.openxmlformats.org/officeDocument/2006/relationships/image" Target="../media/image15.wmf"/><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custDataLst>
              <p:tags r:id="rId1"/>
            </p:custDataLst>
          </p:nvPr>
        </p:nvSpPr>
        <p:spPr>
          <a:xfrm>
            <a:off x="5015789" y="802300"/>
            <a:ext cx="5317348" cy="830928"/>
          </a:xfrm>
          <a:prstGeom prst="rect">
            <a:avLst/>
          </a:prstGeom>
        </p:spPr>
        <p:txBody>
          <a:bodyPr wrap="none" lIns="91374" tIns="45686" rIns="91374" bIns="45686">
            <a:spAutoFit/>
          </a:bodyPr>
          <a:lstStyle/>
          <a:p>
            <a:pPr eaLnBrk="1" hangingPunct="1">
              <a:spcBef>
                <a:spcPct val="50000"/>
              </a:spcBef>
            </a:pPr>
            <a:r>
              <a:rPr lang="en-US" altLang="zh-CN" sz="4800" b="1" smtClean="0">
                <a:solidFill>
                  <a:srgbClr val="FF0000"/>
                </a:solidFill>
                <a:latin typeface="方正粗宋简体" pitchFamily="65" charset="-122"/>
                <a:ea typeface="方正粗宋简体" pitchFamily="65" charset="-122"/>
              </a:rPr>
              <a:t>§3.2   </a:t>
            </a:r>
            <a:r>
              <a:rPr lang="zh-CN" altLang="en-US" sz="4800" b="1" smtClean="0">
                <a:solidFill>
                  <a:srgbClr val="FF0000"/>
                </a:solidFill>
                <a:latin typeface="方正粗宋简体" pitchFamily="65" charset="-122"/>
                <a:ea typeface="方正粗宋简体" pitchFamily="65" charset="-122"/>
              </a:rPr>
              <a:t>磁感应强度</a:t>
            </a:r>
            <a:endParaRPr lang="zh-CN" altLang="en-US" sz="4800" b="1">
              <a:solidFill>
                <a:srgbClr val="FF0000"/>
              </a:solidFill>
              <a:latin typeface="方正粗宋简体" pitchFamily="65" charset="-122"/>
              <a:ea typeface="方正粗宋简体" pitchFamily="65" charset="-122"/>
            </a:endParaRPr>
          </a:p>
        </p:txBody>
      </p:sp>
      <p:pic>
        <p:nvPicPr>
          <p:cNvPr id="9218" name="Picture 2" descr="F:\FFOutput\闫老师作品120901 00_00_00-00_00_30.gif"/>
          <p:cNvPicPr>
            <a:picLocks noChangeAspect="1" noChangeArrowheads="1" noCrop="1"/>
          </p:cNvPicPr>
          <p:nvPr>
            <p:custDataLst>
              <p:tags r:id="rId2"/>
            </p:custDataLst>
          </p:nvPr>
        </p:nvPicPr>
        <p:blipFill>
          <a:blip r:embed="rId3">
            <a:clrChange>
              <a:clrFrom>
                <a:srgbClr val="FCFCFF"/>
              </a:clrFrom>
              <a:clrTo>
                <a:srgbClr val="FCFCFF">
                  <a:alpha val="0"/>
                </a:srgbClr>
              </a:clrTo>
            </a:clrChange>
            <a:extLst>
              <a:ext uri="{28A0092B-C50C-407E-A947-70E740481C1C}">
                <a14:useLocalDpi xmlns:a14="http://schemas.microsoft.com/office/drawing/2010/main" val="0"/>
              </a:ext>
            </a:extLst>
          </a:blip>
          <a:stretch>
            <a:fillRect/>
          </a:stretch>
        </p:blipFill>
        <p:spPr bwMode="auto">
          <a:xfrm>
            <a:off x="4367014" y="2564904"/>
            <a:ext cx="6396128" cy="359782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5"/>
          <a:stretch>
            <a:fillRect/>
          </a:stretch>
        </p:blipFill>
        <p:spPr>
          <a:xfrm>
            <a:off x="-1111753" y="0"/>
            <a:ext cx="6859588" cy="6859588"/>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5"/>
          <p:cNvSpPr txBox="1">
            <a:spLocks noChangeArrowheads="1"/>
          </p:cNvSpPr>
          <p:nvPr>
            <p:custDataLst>
              <p:tags r:id="rId1"/>
            </p:custDataLst>
          </p:nvPr>
        </p:nvSpPr>
        <p:spPr bwMode="auto">
          <a:xfrm>
            <a:off x="1348862" y="1485679"/>
            <a:ext cx="7702550" cy="1930337"/>
          </a:xfrm>
          <a:prstGeom prst="rect">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spAutoFit/>
          </a:bodyPr>
          <a:lstStyle/>
          <a:p>
            <a:pPr>
              <a:lnSpc>
                <a:spcPct val="150000"/>
              </a:lnSpc>
            </a:pPr>
            <a:r>
              <a:rPr lang="zh-CN" altLang="en-US" sz="2800" b="1">
                <a:solidFill>
                  <a:schemeClr val="tx1">
                    <a:lumMod val="95000"/>
                    <a:lumOff val="5000"/>
                  </a:schemeClr>
                </a:solidFill>
                <a:latin typeface="宋体" panose="02010600030101010101" pitchFamily="2" charset="-122"/>
              </a:rPr>
              <a:t>①理想模型</a:t>
            </a:r>
            <a:endParaRPr lang="en-US" altLang="zh-CN" sz="2800" b="1">
              <a:solidFill>
                <a:schemeClr val="tx1">
                  <a:lumMod val="95000"/>
                  <a:lumOff val="5000"/>
                </a:schemeClr>
              </a:solidFill>
              <a:latin typeface="宋体" panose="02010600030101010101" pitchFamily="2" charset="-122"/>
            </a:endParaRPr>
          </a:p>
          <a:p>
            <a:pPr>
              <a:lnSpc>
                <a:spcPct val="150000"/>
              </a:lnSpc>
            </a:pPr>
            <a:r>
              <a:rPr lang="zh-CN" altLang="en-US" sz="2800" b="1">
                <a:solidFill>
                  <a:schemeClr val="tx1">
                    <a:lumMod val="95000"/>
                    <a:lumOff val="5000"/>
                  </a:schemeClr>
                </a:solidFill>
                <a:latin typeface="宋体" panose="02010600030101010101" pitchFamily="2" charset="-122"/>
              </a:rPr>
              <a:t>②不存在孤立的电流元</a:t>
            </a:r>
            <a:endParaRPr lang="en-US" altLang="zh-CN" sz="2800" b="1">
              <a:solidFill>
                <a:schemeClr val="tx1">
                  <a:lumMod val="95000"/>
                  <a:lumOff val="5000"/>
                </a:schemeClr>
              </a:solidFill>
              <a:latin typeface="宋体" panose="02010600030101010101" pitchFamily="2" charset="-122"/>
            </a:endParaRPr>
          </a:p>
          <a:p>
            <a:pPr>
              <a:lnSpc>
                <a:spcPct val="150000"/>
              </a:lnSpc>
            </a:pPr>
            <a:r>
              <a:rPr lang="zh-CN" altLang="en-US" sz="2800" b="1">
                <a:solidFill>
                  <a:schemeClr val="tx1">
                    <a:lumMod val="95000"/>
                    <a:lumOff val="5000"/>
                  </a:schemeClr>
                </a:solidFill>
                <a:latin typeface="宋体" panose="02010600030101010101" pitchFamily="2" charset="-122"/>
              </a:rPr>
              <a:t>③可以用较长的通电导线来检验匀强磁场</a:t>
            </a:r>
            <a:endParaRPr lang="zh-CN" altLang="en-US" sz="2800" b="1">
              <a:solidFill>
                <a:schemeClr val="tx1">
                  <a:lumMod val="95000"/>
                  <a:lumOff val="5000"/>
                </a:schemeClr>
              </a:solidFill>
              <a:latin typeface="宋体" panose="02010600030101010101" pitchFamily="2" charset="-122"/>
            </a:endParaRPr>
          </a:p>
        </p:txBody>
      </p:sp>
      <p:sp>
        <p:nvSpPr>
          <p:cNvPr id="6" name="TextBox 7"/>
          <p:cNvSpPr>
            <a:spLocks noChangeArrowheads="1"/>
          </p:cNvSpPr>
          <p:nvPr>
            <p:custDataLst>
              <p:tags r:id="rId2"/>
            </p:custDataLst>
          </p:nvPr>
        </p:nvSpPr>
        <p:spPr bwMode="auto">
          <a:xfrm>
            <a:off x="376324" y="274417"/>
            <a:ext cx="10945216"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30000"/>
              </a:lnSpc>
            </a:pPr>
            <a:r>
              <a:rPr lang="zh-CN" altLang="en-US" sz="2800" b="1">
                <a:solidFill>
                  <a:srgbClr val="FF0000"/>
                </a:solidFill>
                <a:latin typeface="Times New Roman" panose="02020603050405020304" pitchFamily="18" charset="0"/>
                <a:sym typeface="Times New Roman" panose="02020603050405020304" pitchFamily="18" charset="0"/>
              </a:rPr>
              <a:t>电流元：很短的一段通电导线中的电流 </a:t>
            </a:r>
            <a:r>
              <a:rPr lang="en-US" altLang="zh-CN" sz="2800" b="1" i="1">
                <a:solidFill>
                  <a:srgbClr val="FF0000"/>
                </a:solidFill>
                <a:latin typeface="Times New Roman" panose="02020603050405020304" pitchFamily="18" charset="0"/>
                <a:sym typeface="Times New Roman" panose="02020603050405020304" pitchFamily="18" charset="0"/>
              </a:rPr>
              <a:t>I </a:t>
            </a:r>
            <a:r>
              <a:rPr lang="zh-CN" altLang="en-US" sz="2800" b="1">
                <a:solidFill>
                  <a:srgbClr val="FF0000"/>
                </a:solidFill>
                <a:latin typeface="Times New Roman" panose="02020603050405020304" pitchFamily="18" charset="0"/>
                <a:sym typeface="Times New Roman" panose="02020603050405020304" pitchFamily="18" charset="0"/>
              </a:rPr>
              <a:t>与导线长度 </a:t>
            </a:r>
            <a:r>
              <a:rPr lang="en-US" altLang="zh-CN" sz="2800" b="1" i="1">
                <a:solidFill>
                  <a:srgbClr val="FF0000"/>
                </a:solidFill>
                <a:latin typeface="Times New Roman" panose="02020603050405020304" pitchFamily="18" charset="0"/>
                <a:sym typeface="Times New Roman" panose="02020603050405020304" pitchFamily="18" charset="0"/>
              </a:rPr>
              <a:t>L </a:t>
            </a:r>
            <a:r>
              <a:rPr lang="zh-CN" altLang="en-US" sz="2800" b="1">
                <a:solidFill>
                  <a:srgbClr val="FF0000"/>
                </a:solidFill>
                <a:latin typeface="Times New Roman" panose="02020603050405020304" pitchFamily="18" charset="0"/>
                <a:sym typeface="Times New Roman" panose="02020603050405020304" pitchFamily="18" charset="0"/>
              </a:rPr>
              <a:t>的乘积 </a:t>
            </a:r>
            <a:r>
              <a:rPr lang="en-US" altLang="zh-CN" sz="2800" b="1" i="1">
                <a:solidFill>
                  <a:srgbClr val="FF0000"/>
                </a:solidFill>
                <a:latin typeface="Times New Roman" panose="02020603050405020304" pitchFamily="18" charset="0"/>
                <a:sym typeface="Times New Roman" panose="02020603050405020304" pitchFamily="18" charset="0"/>
              </a:rPr>
              <a:t>IL</a:t>
            </a:r>
            <a:r>
              <a:rPr lang="zh-CN" altLang="en-US" sz="2800" b="1">
                <a:solidFill>
                  <a:srgbClr val="FF0000"/>
                </a:solidFill>
                <a:latin typeface="Times New Roman" panose="02020603050405020304" pitchFamily="18" charset="0"/>
                <a:sym typeface="Times New Roman" panose="02020603050405020304" pitchFamily="18" charset="0"/>
              </a:rPr>
              <a:t>。（也可以叫点电流）</a:t>
            </a:r>
            <a:endParaRPr lang="zh-CN" altLang="en-US" sz="2800" b="1">
              <a:solidFill>
                <a:srgbClr val="FF0000"/>
              </a:solidFill>
              <a:latin typeface="Times New Roman" panose="02020603050405020304" pitchFamily="18" charset="0"/>
              <a:sym typeface="Times New Roman" panose="02020603050405020304" pitchFamily="18" charset="0"/>
            </a:endParaRPr>
          </a:p>
        </p:txBody>
      </p:sp>
      <p:sp>
        <p:nvSpPr>
          <p:cNvPr id="8" name="文本框 4"/>
          <p:cNvSpPr txBox="1">
            <a:spLocks noChangeArrowheads="1"/>
          </p:cNvSpPr>
          <p:nvPr>
            <p:custDataLst>
              <p:tags r:id="rId3"/>
            </p:custDataLst>
          </p:nvPr>
        </p:nvSpPr>
        <p:spPr bwMode="auto">
          <a:xfrm>
            <a:off x="8255446" y="2852936"/>
            <a:ext cx="19526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solidFill>
                  <a:srgbClr val="FF0000"/>
                </a:solidFill>
              </a:rPr>
              <a:t>测多算少</a:t>
            </a:r>
            <a:endParaRPr lang="zh-CN" altLang="en-US" sz="3200" b="1">
              <a:solidFill>
                <a:srgbClr val="FF0000"/>
              </a:solidFill>
            </a:endParaRPr>
          </a:p>
        </p:txBody>
      </p:sp>
      <p:sp>
        <p:nvSpPr>
          <p:cNvPr id="108" name="矩形 107"/>
          <p:cNvSpPr>
            <a:spLocks noChangeArrowheads="1"/>
          </p:cNvSpPr>
          <p:nvPr>
            <p:custDataLst>
              <p:tags r:id="rId4"/>
            </p:custDataLst>
          </p:nvPr>
        </p:nvSpPr>
        <p:spPr bwMode="auto">
          <a:xfrm>
            <a:off x="406574" y="3769876"/>
            <a:ext cx="7992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r>
              <a:rPr lang="zh-CN" altLang="en-US">
                <a:solidFill>
                  <a:srgbClr val="FF0000"/>
                </a:solidFill>
                <a:latin typeface="宋体" panose="02010600030101010101" pitchFamily="2" charset="-122"/>
                <a:ea typeface="宋体" panose="02010600030101010101" pitchFamily="2" charset="-122"/>
              </a:rPr>
              <a:t>思考：通电导线所受到的磁场力与什么有关呢？</a:t>
            </a:r>
            <a:endParaRPr lang="zh-CN" altLang="en-US">
              <a:solidFill>
                <a:srgbClr val="FF0000"/>
              </a:solidFill>
              <a:latin typeface="宋体" panose="02010600030101010101" pitchFamily="2" charset="-122"/>
              <a:ea typeface="宋体" panose="02010600030101010101" pitchFamily="2" charset="-122"/>
            </a:endParaRPr>
          </a:p>
        </p:txBody>
      </p:sp>
      <p:pic>
        <p:nvPicPr>
          <p:cNvPr id="109" name="文本占位符 11272" descr="08811">
            <a:hlinkClick r:id="rId5" action="ppaction://hlinkfile"/>
          </p:cNvPr>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bwMode="auto">
          <a:xfrm>
            <a:off x="8903518" y="3631428"/>
            <a:ext cx="316865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文本框 138246"/>
          <p:cNvSpPr txBox="1">
            <a:spLocks noChangeArrowheads="1"/>
          </p:cNvSpPr>
          <p:nvPr>
            <p:custDataLst>
              <p:tags r:id="rId8"/>
            </p:custDataLst>
          </p:nvPr>
        </p:nvSpPr>
        <p:spPr bwMode="auto">
          <a:xfrm>
            <a:off x="385323" y="4437112"/>
            <a:ext cx="751008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lgn="just">
              <a:spcBef>
                <a:spcPct val="50000"/>
              </a:spcBef>
            </a:pPr>
            <a:r>
              <a:rPr lang="zh-CN" altLang="en-US">
                <a:solidFill>
                  <a:srgbClr val="0000CC"/>
                </a:solidFill>
                <a:latin typeface="宋体" panose="02010600030101010101" pitchFamily="2" charset="-122"/>
                <a:ea typeface="宋体" panose="02010600030101010101" pitchFamily="2" charset="-122"/>
              </a:rPr>
              <a:t>导线长度、电流大小、磁场的不同、放置的位置（导线与磁场方向平行、垂直及任意夹角受力情况不同）</a:t>
            </a:r>
            <a:endParaRPr lang="zh-CN" altLang="en-US">
              <a:solidFill>
                <a:srgbClr val="0000CC"/>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0-#ppt_w/2"/>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1450">
                                          <p:stCondLst>
                                            <p:cond delay="0"/>
                                          </p:stCondLst>
                                        </p:cTn>
                                        <p:tgtEl>
                                          <p:spTgt spid="8"/>
                                        </p:tgtEl>
                                      </p:cBhvr>
                                    </p:animEffect>
                                    <p:anim calcmode="lin" valueType="num">
                                      <p:cBhvr>
                                        <p:cTn id="19" dur="4555"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0" dur="1660"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1" dur="1660" tmFilter="0, 0; 0.125,0.2665; 0.25,0.4; 0.375,0.465; 0.5,0.5;  0.625,0.535; 0.75,0.6; 0.875,0.7335; 1,1">
                                          <p:stCondLst>
                                            <p:cond delay="1660"/>
                                          </p:stCondLst>
                                        </p:cTn>
                                        <p:tgtEl>
                                          <p:spTgt spid="8"/>
                                        </p:tgtEl>
                                        <p:attrNameLst>
                                          <p:attrName>ppt_y</p:attrName>
                                        </p:attrNameLst>
                                      </p:cBhvr>
                                      <p:tavLst>
                                        <p:tav tm="0" fmla="#ppt_y-sin(pi*$)/9">
                                          <p:val>
                                            <p:fltVal val="0"/>
                                          </p:val>
                                        </p:tav>
                                        <p:tav tm="100000">
                                          <p:val>
                                            <p:fltVal val="1"/>
                                          </p:val>
                                        </p:tav>
                                      </p:tavLst>
                                    </p:anim>
                                    <p:anim calcmode="lin" valueType="num">
                                      <p:cBhvr>
                                        <p:cTn id="22" dur="830" tmFilter="0, 0; 0.125,0.2665; 0.25,0.4; 0.375,0.465; 0.5,0.5;  0.625,0.535; 0.75,0.6; 0.875,0.7335; 1,1">
                                          <p:stCondLst>
                                            <p:cond delay="3310"/>
                                          </p:stCondLst>
                                        </p:cTn>
                                        <p:tgtEl>
                                          <p:spTgt spid="8"/>
                                        </p:tgtEl>
                                        <p:attrNameLst>
                                          <p:attrName>ppt_y</p:attrName>
                                        </p:attrNameLst>
                                      </p:cBhvr>
                                      <p:tavLst>
                                        <p:tav tm="0" fmla="#ppt_y-sin(pi*$)/27">
                                          <p:val>
                                            <p:fltVal val="0"/>
                                          </p:val>
                                        </p:tav>
                                        <p:tav tm="100000">
                                          <p:val>
                                            <p:fltVal val="1"/>
                                          </p:val>
                                        </p:tav>
                                      </p:tavLst>
                                    </p:anim>
                                    <p:anim calcmode="lin" valueType="num">
                                      <p:cBhvr>
                                        <p:cTn id="23" dur="410" tmFilter="0, 0; 0.125,0.2665; 0.25,0.4; 0.375,0.465; 0.5,0.5;  0.625,0.535; 0.75,0.6; 0.875,0.7335; 1,1">
                                          <p:stCondLst>
                                            <p:cond delay="4140"/>
                                          </p:stCondLst>
                                        </p:cTn>
                                        <p:tgtEl>
                                          <p:spTgt spid="8"/>
                                        </p:tgtEl>
                                        <p:attrNameLst>
                                          <p:attrName>ppt_y</p:attrName>
                                        </p:attrNameLst>
                                      </p:cBhvr>
                                      <p:tavLst>
                                        <p:tav tm="0" fmla="#ppt_y-sin(pi*$)/81">
                                          <p:val>
                                            <p:fltVal val="0"/>
                                          </p:val>
                                        </p:tav>
                                        <p:tav tm="100000">
                                          <p:val>
                                            <p:fltVal val="1"/>
                                          </p:val>
                                        </p:tav>
                                      </p:tavLst>
                                    </p:anim>
                                    <p:animScale>
                                      <p:cBhvr>
                                        <p:cTn id="24" dur="65">
                                          <p:stCondLst>
                                            <p:cond delay="1625"/>
                                          </p:stCondLst>
                                        </p:cTn>
                                        <p:tgtEl>
                                          <p:spTgt spid="8"/>
                                        </p:tgtEl>
                                      </p:cBhvr>
                                      <p:to x="100000" y="60000"/>
                                    </p:animScale>
                                    <p:animScale>
                                      <p:cBhvr>
                                        <p:cTn id="25" dur="415" decel="50000">
                                          <p:stCondLst>
                                            <p:cond delay="1690"/>
                                          </p:stCondLst>
                                        </p:cTn>
                                        <p:tgtEl>
                                          <p:spTgt spid="8"/>
                                        </p:tgtEl>
                                      </p:cBhvr>
                                      <p:to x="100000" y="100000"/>
                                    </p:animScale>
                                    <p:animScale>
                                      <p:cBhvr>
                                        <p:cTn id="26" dur="65">
                                          <p:stCondLst>
                                            <p:cond delay="3280"/>
                                          </p:stCondLst>
                                        </p:cTn>
                                        <p:tgtEl>
                                          <p:spTgt spid="8"/>
                                        </p:tgtEl>
                                      </p:cBhvr>
                                      <p:to x="100000" y="80000"/>
                                    </p:animScale>
                                    <p:animScale>
                                      <p:cBhvr>
                                        <p:cTn id="27" dur="415" decel="50000">
                                          <p:stCondLst>
                                            <p:cond delay="3345"/>
                                          </p:stCondLst>
                                        </p:cTn>
                                        <p:tgtEl>
                                          <p:spTgt spid="8"/>
                                        </p:tgtEl>
                                      </p:cBhvr>
                                      <p:to x="100000" y="100000"/>
                                    </p:animScale>
                                    <p:animScale>
                                      <p:cBhvr>
                                        <p:cTn id="28" dur="65">
                                          <p:stCondLst>
                                            <p:cond delay="4105"/>
                                          </p:stCondLst>
                                        </p:cTn>
                                        <p:tgtEl>
                                          <p:spTgt spid="8"/>
                                        </p:tgtEl>
                                      </p:cBhvr>
                                      <p:to x="100000" y="90000"/>
                                    </p:animScale>
                                    <p:animScale>
                                      <p:cBhvr>
                                        <p:cTn id="29" dur="415" decel="50000">
                                          <p:stCondLst>
                                            <p:cond delay="4170"/>
                                          </p:stCondLst>
                                        </p:cTn>
                                        <p:tgtEl>
                                          <p:spTgt spid="8"/>
                                        </p:tgtEl>
                                      </p:cBhvr>
                                      <p:to x="100000" y="100000"/>
                                    </p:animScale>
                                    <p:animScale>
                                      <p:cBhvr>
                                        <p:cTn id="30" dur="65">
                                          <p:stCondLst>
                                            <p:cond delay="4520"/>
                                          </p:stCondLst>
                                        </p:cTn>
                                        <p:tgtEl>
                                          <p:spTgt spid="8"/>
                                        </p:tgtEl>
                                      </p:cBhvr>
                                      <p:to x="100000" y="95000"/>
                                    </p:animScale>
                                    <p:animScale>
                                      <p:cBhvr>
                                        <p:cTn id="31" dur="415" decel="50000">
                                          <p:stCondLst>
                                            <p:cond delay="4585"/>
                                          </p:stCondLst>
                                        </p:cTn>
                                        <p:tgtEl>
                                          <p:spTgt spid="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blinds(horizontal)">
                                      <p:cBhvr>
                                        <p:cTn id="36" dur="500"/>
                                        <p:tgtEl>
                                          <p:spTgt spid="10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blinds(horizontal)">
                                      <p:cBhvr>
                                        <p:cTn id="41" dur="500"/>
                                        <p:tgtEl>
                                          <p:spTgt spid="10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1">
                                            <p:txEl>
                                              <p:pRg st="0" end="0"/>
                                            </p:txEl>
                                          </p:spTgt>
                                        </p:tgtEl>
                                        <p:attrNameLst>
                                          <p:attrName>style.visibility</p:attrName>
                                        </p:attrNameLst>
                                      </p:cBhvr>
                                      <p:to>
                                        <p:strVal val="visible"/>
                                      </p:to>
                                    </p:set>
                                    <p:animEffect transition="in" filter="wipe(left)">
                                      <p:cBhvr>
                                        <p:cTn id="46" dur="10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8" grpId="0"/>
      <p:bldP spid="111"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4"/>
          <p:cNvSpPr txBox="1"/>
          <p:nvPr>
            <p:custDataLst>
              <p:tags r:id="rId1"/>
            </p:custDataLst>
          </p:nvPr>
        </p:nvSpPr>
        <p:spPr>
          <a:xfrm>
            <a:off x="2810251" y="1841981"/>
            <a:ext cx="309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zh-CN" sz="2800">
              <a:latin typeface="Tahoma" panose="020B0604030504040204" pitchFamily="34" charset="0"/>
            </a:endParaRPr>
          </a:p>
        </p:txBody>
      </p:sp>
      <p:sp>
        <p:nvSpPr>
          <p:cNvPr id="7" name="Text Box 10"/>
          <p:cNvSpPr txBox="1"/>
          <p:nvPr>
            <p:custDataLst>
              <p:tags r:id="rId2"/>
            </p:custDataLst>
          </p:nvPr>
        </p:nvSpPr>
        <p:spPr>
          <a:xfrm>
            <a:off x="644996" y="1124744"/>
            <a:ext cx="495027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800" b="1" smtClean="0">
                <a:solidFill>
                  <a:srgbClr val="0000FF"/>
                </a:solidFill>
                <a:latin typeface="黑体" panose="02010609060101010101" pitchFamily="49" charset="-122"/>
                <a:ea typeface="黑体" panose="02010609060101010101" pitchFamily="49" charset="-122"/>
              </a:rPr>
              <a:t>用</a:t>
            </a:r>
            <a:r>
              <a:rPr lang="zh-CN" altLang="en-US" sz="2800" b="1">
                <a:solidFill>
                  <a:srgbClr val="0000FF"/>
                </a:solidFill>
                <a:latin typeface="黑体" panose="02010609060101010101" pitchFamily="49" charset="-122"/>
                <a:ea typeface="黑体" panose="02010609060101010101" pitchFamily="49" charset="-122"/>
              </a:rPr>
              <a:t>什么方法来研究？</a:t>
            </a:r>
            <a:endParaRPr lang="zh-CN" altLang="en-US" sz="2800" b="1">
              <a:solidFill>
                <a:srgbClr val="0000FF"/>
              </a:solidFill>
              <a:latin typeface="黑体" panose="02010609060101010101" pitchFamily="49" charset="-122"/>
              <a:ea typeface="黑体" panose="02010609060101010101" pitchFamily="49" charset="-122"/>
            </a:endParaRPr>
          </a:p>
        </p:txBody>
      </p:sp>
      <p:grpSp>
        <p:nvGrpSpPr>
          <p:cNvPr id="8" name="Group 43"/>
          <p:cNvGrpSpPr/>
          <p:nvPr>
            <p:custDataLst>
              <p:tags r:id="rId3"/>
            </p:custDataLst>
          </p:nvPr>
        </p:nvGrpSpPr>
        <p:grpSpPr>
          <a:xfrm>
            <a:off x="5272885" y="3241501"/>
            <a:ext cx="1819275" cy="603250"/>
            <a:chOff x="1701" y="1708"/>
            <a:chExt cx="1134" cy="564"/>
          </a:xfrm>
        </p:grpSpPr>
        <p:sp>
          <p:nvSpPr>
            <p:cNvPr id="9" name="AutoShape 44"/>
            <p:cNvSpPr/>
            <p:nvPr>
              <p:custDataLst>
                <p:tags r:id="rId4"/>
              </p:custDataLst>
            </p:nvPr>
          </p:nvSpPr>
          <p:spPr>
            <a:xfrm>
              <a:off x="1701" y="1708"/>
              <a:ext cx="1132" cy="432"/>
            </a:xfrm>
            <a:prstGeom prst="roundRect">
              <a:avLst>
                <a:gd name="adj" fmla="val 17509"/>
              </a:avLst>
            </a:prstGeom>
            <a:gradFill rotWithShape="1">
              <a:gsLst>
                <a:gs pos="0">
                  <a:srgbClr val="34B034"/>
                </a:gs>
                <a:gs pos="100000">
                  <a:srgbClr val="3F8B4A"/>
                </a:gs>
              </a:gsLst>
              <a:lin ang="27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0" name="AutoShape 45"/>
            <p:cNvSpPr/>
            <p:nvPr>
              <p:custDataLst>
                <p:tags r:id="rId5"/>
              </p:custDataLst>
            </p:nvPr>
          </p:nvSpPr>
          <p:spPr>
            <a:xfrm>
              <a:off x="1718" y="1709"/>
              <a:ext cx="1099" cy="424"/>
            </a:xfrm>
            <a:prstGeom prst="roundRect">
              <a:avLst>
                <a:gd name="adj" fmla="val 16667"/>
              </a:avLst>
            </a:prstGeom>
            <a:solidFill>
              <a:srgbClr val="73E77E"/>
            </a:soli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1" name="AutoShape 46"/>
            <p:cNvSpPr/>
            <p:nvPr>
              <p:custDataLst>
                <p:tags r:id="rId6"/>
              </p:custDataLst>
            </p:nvPr>
          </p:nvSpPr>
          <p:spPr>
            <a:xfrm>
              <a:off x="1728" y="2021"/>
              <a:ext cx="1083" cy="108"/>
            </a:xfrm>
            <a:prstGeom prst="roundRect">
              <a:avLst>
                <a:gd name="adj" fmla="val 50000"/>
              </a:avLst>
            </a:prstGeom>
            <a:gradFill rotWithShape="1">
              <a:gsLst>
                <a:gs pos="0">
                  <a:srgbClr val="73E77E"/>
                </a:gs>
                <a:gs pos="100000">
                  <a:srgbClr val="B3F2B9"/>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2" name="AutoShape 47"/>
            <p:cNvSpPr/>
            <p:nvPr>
              <p:custDataLst>
                <p:tags r:id="rId7"/>
              </p:custDataLst>
            </p:nvPr>
          </p:nvSpPr>
          <p:spPr>
            <a:xfrm>
              <a:off x="1728" y="1712"/>
              <a:ext cx="1083" cy="107"/>
            </a:xfrm>
            <a:prstGeom prst="roundRect">
              <a:avLst>
                <a:gd name="adj" fmla="val 50000"/>
              </a:avLst>
            </a:prstGeom>
            <a:gradFill rotWithShape="1">
              <a:gsLst>
                <a:gs pos="0">
                  <a:srgbClr val="D0F7D4"/>
                </a:gs>
                <a:gs pos="100000">
                  <a:srgbClr val="73E77E"/>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3" name="Text Box 48"/>
            <p:cNvSpPr txBox="1"/>
            <p:nvPr>
              <p:custDataLst>
                <p:tags r:id="rId8"/>
              </p:custDataLst>
            </p:nvPr>
          </p:nvSpPr>
          <p:spPr>
            <a:xfrm>
              <a:off x="1746" y="1753"/>
              <a:ext cx="1077" cy="4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None/>
              </a:pPr>
              <a:r>
                <a:rPr lang="zh-CN" altLang="en-US" sz="2400">
                  <a:latin typeface="黑体" panose="02010609060101010101" pitchFamily="49" charset="-122"/>
                  <a:ea typeface="黑体" panose="02010609060101010101" pitchFamily="49" charset="-122"/>
                </a:rPr>
                <a:t>放置位置</a:t>
              </a:r>
              <a:endParaRPr lang="zh-CN" altLang="en-US" sz="2400">
                <a:latin typeface="黑体" panose="02010609060101010101" pitchFamily="49" charset="-122"/>
                <a:ea typeface="黑体" panose="02010609060101010101" pitchFamily="49" charset="-122"/>
              </a:endParaRPr>
            </a:p>
          </p:txBody>
        </p:sp>
        <p:sp>
          <p:nvSpPr>
            <p:cNvPr id="14" name="AutoShape 49"/>
            <p:cNvSpPr/>
            <p:nvPr>
              <p:custDataLst>
                <p:tags r:id="rId9"/>
              </p:custDataLst>
            </p:nvPr>
          </p:nvSpPr>
          <p:spPr>
            <a:xfrm>
              <a:off x="1703" y="2140"/>
              <a:ext cx="1132" cy="132"/>
            </a:xfrm>
            <a:prstGeom prst="roundRect">
              <a:avLst>
                <a:gd name="adj" fmla="val 40389"/>
              </a:avLst>
            </a:prstGeom>
            <a:gradFill rotWithShape="1">
              <a:gsLst>
                <a:gs pos="0">
                  <a:srgbClr val="58A4AE"/>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5" name="AutoShape 50"/>
            <p:cNvSpPr/>
            <p:nvPr>
              <p:custDataLst>
                <p:tags r:id="rId10"/>
              </p:custDataLst>
            </p:nvPr>
          </p:nvSpPr>
          <p:spPr>
            <a:xfrm>
              <a:off x="1726" y="2144"/>
              <a:ext cx="1083" cy="117"/>
            </a:xfrm>
            <a:prstGeom prst="roundRect">
              <a:avLst>
                <a:gd name="adj" fmla="val 50000"/>
              </a:avLst>
            </a:prstGeom>
            <a:gradFill rotWithShape="1">
              <a:gsLst>
                <a:gs pos="0">
                  <a:srgbClr val="72B2BB"/>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grpSp>
      <p:grpSp>
        <p:nvGrpSpPr>
          <p:cNvPr id="16" name="Group 51"/>
          <p:cNvGrpSpPr/>
          <p:nvPr>
            <p:custDataLst>
              <p:tags r:id="rId11"/>
            </p:custDataLst>
          </p:nvPr>
        </p:nvGrpSpPr>
        <p:grpSpPr>
          <a:xfrm>
            <a:off x="5317335" y="4092401"/>
            <a:ext cx="1831975" cy="674688"/>
            <a:chOff x="1701" y="2484"/>
            <a:chExt cx="1179" cy="629"/>
          </a:xfrm>
        </p:grpSpPr>
        <p:sp>
          <p:nvSpPr>
            <p:cNvPr id="17" name="AutoShape 52"/>
            <p:cNvSpPr/>
            <p:nvPr>
              <p:custDataLst>
                <p:tags r:id="rId12"/>
              </p:custDataLst>
            </p:nvPr>
          </p:nvSpPr>
          <p:spPr>
            <a:xfrm>
              <a:off x="1701" y="2484"/>
              <a:ext cx="1176" cy="482"/>
            </a:xfrm>
            <a:prstGeom prst="roundRect">
              <a:avLst>
                <a:gd name="adj" fmla="val 17509"/>
              </a:avLst>
            </a:prstGeom>
            <a:gradFill rotWithShape="1">
              <a:gsLst>
                <a:gs pos="0">
                  <a:srgbClr val="4E91D4"/>
                </a:gs>
                <a:gs pos="100000">
                  <a:srgbClr val="3477A4"/>
                </a:gs>
              </a:gsLst>
              <a:lin ang="27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8" name="AutoShape 53"/>
            <p:cNvSpPr/>
            <p:nvPr>
              <p:custDataLst>
                <p:tags r:id="rId13"/>
              </p:custDataLst>
            </p:nvPr>
          </p:nvSpPr>
          <p:spPr>
            <a:xfrm>
              <a:off x="1719" y="2485"/>
              <a:ext cx="1140" cy="473"/>
            </a:xfrm>
            <a:prstGeom prst="roundRect">
              <a:avLst>
                <a:gd name="adj" fmla="val 16667"/>
              </a:avLst>
            </a:prstGeom>
            <a:solidFill>
              <a:srgbClr val="3CA1E6"/>
            </a:soli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19" name="AutoShape 54"/>
            <p:cNvSpPr/>
            <p:nvPr>
              <p:custDataLst>
                <p:tags r:id="rId14"/>
              </p:custDataLst>
            </p:nvPr>
          </p:nvSpPr>
          <p:spPr>
            <a:xfrm>
              <a:off x="1729" y="2834"/>
              <a:ext cx="1124" cy="119"/>
            </a:xfrm>
            <a:prstGeom prst="roundRect">
              <a:avLst>
                <a:gd name="adj" fmla="val 50000"/>
              </a:avLst>
            </a:prstGeom>
            <a:gradFill rotWithShape="1">
              <a:gsLst>
                <a:gs pos="0">
                  <a:srgbClr val="3CA1E6">
                    <a:alpha val="0"/>
                  </a:srgbClr>
                </a:gs>
                <a:gs pos="100000">
                  <a:srgbClr val="9BCFF2"/>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0" name="AutoShape 55"/>
            <p:cNvSpPr/>
            <p:nvPr>
              <p:custDataLst>
                <p:tags r:id="rId15"/>
              </p:custDataLst>
            </p:nvPr>
          </p:nvSpPr>
          <p:spPr>
            <a:xfrm>
              <a:off x="1729" y="2489"/>
              <a:ext cx="1124" cy="120"/>
            </a:xfrm>
            <a:prstGeom prst="roundRect">
              <a:avLst>
                <a:gd name="adj" fmla="val 50000"/>
              </a:avLst>
            </a:prstGeom>
            <a:gradFill rotWithShape="1">
              <a:gsLst>
                <a:gs pos="0">
                  <a:srgbClr val="BEE0F7"/>
                </a:gs>
                <a:gs pos="100000">
                  <a:srgbClr val="3CA1E6">
                    <a:alpha val="0"/>
                  </a:srgbClr>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1" name="AutoShape 56"/>
            <p:cNvSpPr/>
            <p:nvPr>
              <p:custDataLst>
                <p:tags r:id="rId16"/>
              </p:custDataLst>
            </p:nvPr>
          </p:nvSpPr>
          <p:spPr>
            <a:xfrm>
              <a:off x="1704" y="2966"/>
              <a:ext cx="1176" cy="147"/>
            </a:xfrm>
            <a:prstGeom prst="roundRect">
              <a:avLst>
                <a:gd name="adj" fmla="val 40389"/>
              </a:avLst>
            </a:prstGeom>
            <a:gradFill rotWithShape="1">
              <a:gsLst>
                <a:gs pos="0">
                  <a:srgbClr val="729EB4"/>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2" name="AutoShape 57"/>
            <p:cNvSpPr/>
            <p:nvPr>
              <p:custDataLst>
                <p:tags r:id="rId17"/>
              </p:custDataLst>
            </p:nvPr>
          </p:nvSpPr>
          <p:spPr>
            <a:xfrm>
              <a:off x="1729" y="2970"/>
              <a:ext cx="1124" cy="131"/>
            </a:xfrm>
            <a:prstGeom prst="roundRect">
              <a:avLst>
                <a:gd name="adj" fmla="val 50000"/>
              </a:avLst>
            </a:prstGeom>
            <a:gradFill rotWithShape="1">
              <a:gsLst>
                <a:gs pos="0">
                  <a:srgbClr val="7DAFD4"/>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3" name="Text Box 58"/>
            <p:cNvSpPr txBox="1"/>
            <p:nvPr>
              <p:custDataLst>
                <p:tags r:id="rId18"/>
              </p:custDataLst>
            </p:nvPr>
          </p:nvSpPr>
          <p:spPr>
            <a:xfrm>
              <a:off x="1746" y="2568"/>
              <a:ext cx="1117" cy="4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400">
                  <a:latin typeface="黑体" panose="02010609060101010101" pitchFamily="49" charset="-122"/>
                  <a:ea typeface="黑体" panose="02010609060101010101" pitchFamily="49" charset="-122"/>
                </a:rPr>
                <a:t>电流大小</a:t>
              </a:r>
              <a:endParaRPr lang="zh-CN" altLang="en-US" sz="2400">
                <a:latin typeface="黑体" panose="02010609060101010101" pitchFamily="49" charset="-122"/>
                <a:ea typeface="黑体" panose="02010609060101010101" pitchFamily="49" charset="-122"/>
              </a:endParaRPr>
            </a:p>
          </p:txBody>
        </p:sp>
      </p:grpSp>
      <p:grpSp>
        <p:nvGrpSpPr>
          <p:cNvPr id="24" name="Group 59"/>
          <p:cNvGrpSpPr/>
          <p:nvPr>
            <p:custDataLst>
              <p:tags r:id="rId19"/>
            </p:custDataLst>
          </p:nvPr>
        </p:nvGrpSpPr>
        <p:grpSpPr>
          <a:xfrm>
            <a:off x="5376072" y="5041726"/>
            <a:ext cx="2776538" cy="674688"/>
            <a:chOff x="1610" y="3162"/>
            <a:chExt cx="1270" cy="587"/>
          </a:xfrm>
        </p:grpSpPr>
        <p:sp>
          <p:nvSpPr>
            <p:cNvPr id="25" name="AutoShape 60"/>
            <p:cNvSpPr/>
            <p:nvPr>
              <p:custDataLst>
                <p:tags r:id="rId20"/>
              </p:custDataLst>
            </p:nvPr>
          </p:nvSpPr>
          <p:spPr>
            <a:xfrm>
              <a:off x="1614" y="3162"/>
              <a:ext cx="1266" cy="450"/>
            </a:xfrm>
            <a:prstGeom prst="roundRect">
              <a:avLst>
                <a:gd name="adj" fmla="val 17509"/>
              </a:avLst>
            </a:prstGeom>
            <a:gradFill rotWithShape="1">
              <a:gsLst>
                <a:gs pos="0">
                  <a:srgbClr val="B59F43"/>
                </a:gs>
                <a:gs pos="100000">
                  <a:srgbClr val="8F8849"/>
                </a:gs>
              </a:gsLst>
              <a:lin ang="27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6" name="AutoShape 61"/>
            <p:cNvSpPr/>
            <p:nvPr>
              <p:custDataLst>
                <p:tags r:id="rId21"/>
              </p:custDataLst>
            </p:nvPr>
          </p:nvSpPr>
          <p:spPr>
            <a:xfrm>
              <a:off x="1633" y="3163"/>
              <a:ext cx="1228" cy="442"/>
            </a:xfrm>
            <a:prstGeom prst="roundRect">
              <a:avLst>
                <a:gd name="adj" fmla="val 16667"/>
              </a:avLst>
            </a:prstGeom>
            <a:solidFill>
              <a:srgbClr val="E9E065"/>
            </a:soli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7" name="AutoShape 62"/>
            <p:cNvSpPr/>
            <p:nvPr>
              <p:custDataLst>
                <p:tags r:id="rId22"/>
              </p:custDataLst>
            </p:nvPr>
          </p:nvSpPr>
          <p:spPr>
            <a:xfrm>
              <a:off x="1643" y="3488"/>
              <a:ext cx="1212" cy="112"/>
            </a:xfrm>
            <a:prstGeom prst="roundRect">
              <a:avLst>
                <a:gd name="adj" fmla="val 50000"/>
              </a:avLst>
            </a:prstGeom>
            <a:gradFill rotWithShape="1">
              <a:gsLst>
                <a:gs pos="0">
                  <a:srgbClr val="E9E065"/>
                </a:gs>
                <a:gs pos="100000">
                  <a:srgbClr val="F2EDA6"/>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8" name="AutoShape 63"/>
            <p:cNvSpPr/>
            <p:nvPr>
              <p:custDataLst>
                <p:tags r:id="rId23"/>
              </p:custDataLst>
            </p:nvPr>
          </p:nvSpPr>
          <p:spPr>
            <a:xfrm>
              <a:off x="1643" y="3166"/>
              <a:ext cx="1212" cy="112"/>
            </a:xfrm>
            <a:prstGeom prst="roundRect">
              <a:avLst>
                <a:gd name="adj" fmla="val 50000"/>
              </a:avLst>
            </a:prstGeom>
            <a:gradFill rotWithShape="1">
              <a:gsLst>
                <a:gs pos="0">
                  <a:srgbClr val="F8F5CC"/>
                </a:gs>
                <a:gs pos="100000">
                  <a:srgbClr val="E9E065"/>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29" name="Text Box 64"/>
            <p:cNvSpPr txBox="1"/>
            <p:nvPr>
              <p:custDataLst>
                <p:tags r:id="rId24"/>
              </p:custDataLst>
            </p:nvPr>
          </p:nvSpPr>
          <p:spPr>
            <a:xfrm>
              <a:off x="1656" y="3250"/>
              <a:ext cx="1201" cy="4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None/>
              </a:pPr>
              <a:r>
                <a:rPr lang="zh-CN" altLang="en-US" sz="2400">
                  <a:latin typeface="黑体" panose="02010609060101010101" pitchFamily="49" charset="-122"/>
                  <a:ea typeface="黑体" panose="02010609060101010101" pitchFamily="49" charset="-122"/>
                </a:rPr>
                <a:t>磁场中导线长度</a:t>
              </a:r>
              <a:endParaRPr lang="zh-CN" altLang="en-US" sz="2400">
                <a:latin typeface="黑体" panose="02010609060101010101" pitchFamily="49" charset="-122"/>
                <a:ea typeface="黑体" panose="02010609060101010101" pitchFamily="49" charset="-122"/>
              </a:endParaRPr>
            </a:p>
          </p:txBody>
        </p:sp>
        <p:sp>
          <p:nvSpPr>
            <p:cNvPr id="30" name="AutoShape 65"/>
            <p:cNvSpPr/>
            <p:nvPr>
              <p:custDataLst>
                <p:tags r:id="rId25"/>
              </p:custDataLst>
            </p:nvPr>
          </p:nvSpPr>
          <p:spPr>
            <a:xfrm>
              <a:off x="1610" y="3612"/>
              <a:ext cx="1266" cy="137"/>
            </a:xfrm>
            <a:prstGeom prst="roundRect">
              <a:avLst>
                <a:gd name="adj" fmla="val 40389"/>
              </a:avLst>
            </a:prstGeom>
            <a:gradFill rotWithShape="1">
              <a:gsLst>
                <a:gs pos="0">
                  <a:srgbClr val="6F9DB7"/>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1" name="AutoShape 66"/>
            <p:cNvSpPr/>
            <p:nvPr>
              <p:custDataLst>
                <p:tags r:id="rId26"/>
              </p:custDataLst>
            </p:nvPr>
          </p:nvSpPr>
          <p:spPr>
            <a:xfrm>
              <a:off x="1636" y="3616"/>
              <a:ext cx="1211" cy="121"/>
            </a:xfrm>
            <a:prstGeom prst="roundRect">
              <a:avLst>
                <a:gd name="adj" fmla="val 50000"/>
              </a:avLst>
            </a:prstGeom>
            <a:gradFill rotWithShape="1">
              <a:gsLst>
                <a:gs pos="0">
                  <a:srgbClr val="98BAAF"/>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grpSp>
      <p:grpSp>
        <p:nvGrpSpPr>
          <p:cNvPr id="32" name="Group 67"/>
          <p:cNvGrpSpPr/>
          <p:nvPr>
            <p:custDataLst>
              <p:tags r:id="rId27"/>
            </p:custDataLst>
          </p:nvPr>
        </p:nvGrpSpPr>
        <p:grpSpPr>
          <a:xfrm>
            <a:off x="5520535" y="2290589"/>
            <a:ext cx="1439862" cy="603250"/>
            <a:chOff x="1655" y="1030"/>
            <a:chExt cx="1270" cy="587"/>
          </a:xfrm>
        </p:grpSpPr>
        <p:sp>
          <p:nvSpPr>
            <p:cNvPr id="33" name="AutoShape 68"/>
            <p:cNvSpPr/>
            <p:nvPr>
              <p:custDataLst>
                <p:tags r:id="rId28"/>
              </p:custDataLst>
            </p:nvPr>
          </p:nvSpPr>
          <p:spPr>
            <a:xfrm>
              <a:off x="1659" y="1030"/>
              <a:ext cx="1266" cy="450"/>
            </a:xfrm>
            <a:prstGeom prst="roundRect">
              <a:avLst>
                <a:gd name="adj" fmla="val 17509"/>
              </a:avLst>
            </a:prstGeom>
            <a:gradFill rotWithShape="1">
              <a:gsLst>
                <a:gs pos="0">
                  <a:srgbClr val="B59F43"/>
                </a:gs>
                <a:gs pos="100000">
                  <a:srgbClr val="8F8849"/>
                </a:gs>
              </a:gsLst>
              <a:lin ang="27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4" name="AutoShape 69"/>
            <p:cNvSpPr/>
            <p:nvPr>
              <p:custDataLst>
                <p:tags r:id="rId29"/>
              </p:custDataLst>
            </p:nvPr>
          </p:nvSpPr>
          <p:spPr>
            <a:xfrm>
              <a:off x="1678" y="1031"/>
              <a:ext cx="1228" cy="442"/>
            </a:xfrm>
            <a:prstGeom prst="roundRect">
              <a:avLst>
                <a:gd name="adj" fmla="val 16667"/>
              </a:avLst>
            </a:prstGeom>
            <a:solidFill>
              <a:srgbClr val="E9E065"/>
            </a:soli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5" name="AutoShape 70"/>
            <p:cNvSpPr/>
            <p:nvPr>
              <p:custDataLst>
                <p:tags r:id="rId30"/>
              </p:custDataLst>
            </p:nvPr>
          </p:nvSpPr>
          <p:spPr>
            <a:xfrm>
              <a:off x="1688" y="1356"/>
              <a:ext cx="1212" cy="112"/>
            </a:xfrm>
            <a:prstGeom prst="roundRect">
              <a:avLst>
                <a:gd name="adj" fmla="val 50000"/>
              </a:avLst>
            </a:prstGeom>
            <a:gradFill rotWithShape="1">
              <a:gsLst>
                <a:gs pos="0">
                  <a:srgbClr val="E9E065"/>
                </a:gs>
                <a:gs pos="100000">
                  <a:srgbClr val="F2EDA6"/>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6" name="AutoShape 71"/>
            <p:cNvSpPr/>
            <p:nvPr>
              <p:custDataLst>
                <p:tags r:id="rId31"/>
              </p:custDataLst>
            </p:nvPr>
          </p:nvSpPr>
          <p:spPr>
            <a:xfrm>
              <a:off x="1688" y="1034"/>
              <a:ext cx="1212" cy="112"/>
            </a:xfrm>
            <a:prstGeom prst="roundRect">
              <a:avLst>
                <a:gd name="adj" fmla="val 50000"/>
              </a:avLst>
            </a:prstGeom>
            <a:gradFill rotWithShape="1">
              <a:gsLst>
                <a:gs pos="0">
                  <a:srgbClr val="F8F5CC"/>
                </a:gs>
                <a:gs pos="100000">
                  <a:srgbClr val="E9E065"/>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7" name="Text Box 72"/>
            <p:cNvSpPr txBox="1"/>
            <p:nvPr>
              <p:custDataLst>
                <p:tags r:id="rId32"/>
              </p:custDataLst>
            </p:nvPr>
          </p:nvSpPr>
          <p:spPr>
            <a:xfrm>
              <a:off x="1703" y="1072"/>
              <a:ext cx="1202" cy="4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None/>
              </a:pPr>
              <a:r>
                <a:rPr lang="zh-CN" altLang="en-US" sz="2400">
                  <a:latin typeface="黑体" panose="02010609060101010101" pitchFamily="49" charset="-122"/>
                  <a:ea typeface="黑体" panose="02010609060101010101" pitchFamily="49" charset="-122"/>
                </a:rPr>
                <a:t>磁场</a:t>
              </a:r>
              <a:endParaRPr lang="zh-CN" altLang="en-US" sz="2400">
                <a:latin typeface="黑体" panose="02010609060101010101" pitchFamily="49" charset="-122"/>
                <a:ea typeface="黑体" panose="02010609060101010101" pitchFamily="49" charset="-122"/>
              </a:endParaRPr>
            </a:p>
          </p:txBody>
        </p:sp>
        <p:sp>
          <p:nvSpPr>
            <p:cNvPr id="38" name="AutoShape 73"/>
            <p:cNvSpPr/>
            <p:nvPr>
              <p:custDataLst>
                <p:tags r:id="rId33"/>
              </p:custDataLst>
            </p:nvPr>
          </p:nvSpPr>
          <p:spPr>
            <a:xfrm>
              <a:off x="1655" y="1480"/>
              <a:ext cx="1266" cy="137"/>
            </a:xfrm>
            <a:prstGeom prst="roundRect">
              <a:avLst>
                <a:gd name="adj" fmla="val 40389"/>
              </a:avLst>
            </a:prstGeom>
            <a:gradFill rotWithShape="1">
              <a:gsLst>
                <a:gs pos="0">
                  <a:srgbClr val="6F9DB7"/>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39" name="AutoShape 74"/>
            <p:cNvSpPr/>
            <p:nvPr>
              <p:custDataLst>
                <p:tags r:id="rId34"/>
              </p:custDataLst>
            </p:nvPr>
          </p:nvSpPr>
          <p:spPr>
            <a:xfrm>
              <a:off x="1681" y="1484"/>
              <a:ext cx="1211" cy="121"/>
            </a:xfrm>
            <a:prstGeom prst="roundRect">
              <a:avLst>
                <a:gd name="adj" fmla="val 50000"/>
              </a:avLst>
            </a:prstGeom>
            <a:gradFill rotWithShape="1">
              <a:gsLst>
                <a:gs pos="0">
                  <a:srgbClr val="98BAAF"/>
                </a:gs>
                <a:gs pos="100000">
                  <a:schemeClr val="bg1"/>
                </a:gs>
              </a:gsLst>
              <a:lin ang="5400000" scaled="1"/>
            </a:gradFill>
            <a:ln w="9525">
              <a:noFill/>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grpSp>
      <p:sp>
        <p:nvSpPr>
          <p:cNvPr id="40" name="Text Box 75"/>
          <p:cNvSpPr txBox="1"/>
          <p:nvPr>
            <p:custDataLst>
              <p:tags r:id="rId35"/>
            </p:custDataLst>
          </p:nvPr>
        </p:nvSpPr>
        <p:spPr>
          <a:xfrm>
            <a:off x="7785897" y="2362026"/>
            <a:ext cx="25098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400">
                <a:solidFill>
                  <a:srgbClr val="FF0000"/>
                </a:solidFill>
                <a:latin typeface="黑体" panose="02010609060101010101" pitchFamily="49" charset="-122"/>
                <a:ea typeface="黑体" panose="02010609060101010101" pitchFamily="49" charset="-122"/>
              </a:rPr>
              <a:t>（相同的磁场）</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41" name="Text Box 76"/>
          <p:cNvSpPr txBox="1"/>
          <p:nvPr>
            <p:custDataLst>
              <p:tags r:id="rId36"/>
            </p:custDataLst>
          </p:nvPr>
        </p:nvSpPr>
        <p:spPr>
          <a:xfrm>
            <a:off x="7155660" y="3298651"/>
            <a:ext cx="4110903"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400">
                <a:solidFill>
                  <a:srgbClr val="FF0000"/>
                </a:solidFill>
                <a:latin typeface="黑体" panose="02010609060101010101" pitchFamily="49" charset="-122"/>
                <a:ea typeface="黑体" panose="02010609060101010101" pitchFamily="49" charset="-122"/>
              </a:rPr>
              <a:t>（通电导线与磁场方向垂直）</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42" name="Text Box 80"/>
          <p:cNvSpPr txBox="1"/>
          <p:nvPr>
            <p:custDataLst>
              <p:tags r:id="rId37"/>
            </p:custDataLst>
          </p:nvPr>
        </p:nvSpPr>
        <p:spPr>
          <a:xfrm>
            <a:off x="3702847" y="2822401"/>
            <a:ext cx="1223963" cy="8299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400">
                <a:solidFill>
                  <a:srgbClr val="FF0000"/>
                </a:solidFill>
                <a:latin typeface="黑体" panose="02010609060101010101" pitchFamily="49" charset="-122"/>
                <a:ea typeface="黑体" panose="02010609060101010101" pitchFamily="49" charset="-122"/>
              </a:rPr>
              <a:t>控制变</a:t>
            </a:r>
            <a:endParaRPr lang="zh-CN" altLang="en-US" sz="2400">
              <a:solidFill>
                <a:srgbClr val="FF0000"/>
              </a:solidFill>
              <a:latin typeface="黑体" panose="02010609060101010101" pitchFamily="49" charset="-122"/>
              <a:ea typeface="黑体" panose="02010609060101010101" pitchFamily="49" charset="-122"/>
            </a:endParaRPr>
          </a:p>
          <a:p>
            <a:pPr marL="0" lvl="0" indent="0" eaLnBrk="1" hangingPunct="1">
              <a:spcBef>
                <a:spcPct val="0"/>
              </a:spcBef>
              <a:buClrTx/>
              <a:buSzTx/>
              <a:buNone/>
            </a:pPr>
            <a:r>
              <a:rPr lang="zh-CN" altLang="en-US" sz="2400">
                <a:solidFill>
                  <a:srgbClr val="FF0000"/>
                </a:solidFill>
                <a:latin typeface="黑体" panose="02010609060101010101" pitchFamily="49" charset="-122"/>
                <a:ea typeface="黑体" panose="02010609060101010101" pitchFamily="49" charset="-122"/>
              </a:rPr>
              <a:t>量法</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43" name="AutoShape 41"/>
          <p:cNvSpPr/>
          <p:nvPr>
            <p:custDataLst>
              <p:tags r:id="rId38"/>
            </p:custDataLst>
          </p:nvPr>
        </p:nvSpPr>
        <p:spPr>
          <a:xfrm>
            <a:off x="2350297" y="2204864"/>
            <a:ext cx="1187450" cy="3425825"/>
          </a:xfrm>
          <a:prstGeom prst="roundRect">
            <a:avLst>
              <a:gd name="adj" fmla="val 16667"/>
            </a:avLst>
          </a:prstGeom>
          <a:gradFill rotWithShape="1">
            <a:gsLst>
              <a:gs pos="0">
                <a:srgbClr val="99CCFF"/>
              </a:gs>
              <a:gs pos="100000">
                <a:srgbClr val="E3F1FF"/>
              </a:gs>
            </a:gsLst>
            <a:lin ang="5400000" scaled="1"/>
          </a:gradFill>
          <a:ln w="38100" cap="flat" cmpd="sng">
            <a:solidFill>
              <a:srgbClr val="3366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None/>
            </a:pPr>
            <a:endParaRPr lang="zh-CN" altLang="zh-CN" sz="1800">
              <a:latin typeface="黑体" panose="02010609060101010101" pitchFamily="49" charset="-122"/>
              <a:ea typeface="黑体" panose="02010609060101010101" pitchFamily="49" charset="-122"/>
            </a:endParaRPr>
          </a:p>
        </p:txBody>
      </p:sp>
      <p:grpSp>
        <p:nvGrpSpPr>
          <p:cNvPr id="44" name="Group 94"/>
          <p:cNvGrpSpPr/>
          <p:nvPr>
            <p:custDataLst>
              <p:tags r:id="rId39"/>
            </p:custDataLst>
          </p:nvPr>
        </p:nvGrpSpPr>
        <p:grpSpPr>
          <a:xfrm>
            <a:off x="2498112" y="2236413"/>
            <a:ext cx="2870023" cy="3539740"/>
            <a:chOff x="155" y="1901"/>
            <a:chExt cx="1228" cy="2154"/>
          </a:xfrm>
        </p:grpSpPr>
        <p:sp>
          <p:nvSpPr>
            <p:cNvPr id="45" name="Text Box 38"/>
            <p:cNvSpPr txBox="1"/>
            <p:nvPr>
              <p:custDataLst>
                <p:tags r:id="rId40"/>
              </p:custDataLst>
            </p:nvPr>
          </p:nvSpPr>
          <p:spPr>
            <a:xfrm>
              <a:off x="418" y="2178"/>
              <a:ext cx="79" cy="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zh-CN" sz="1800">
                <a:latin typeface="黑体" panose="02010609060101010101" pitchFamily="49" charset="-122"/>
                <a:ea typeface="黑体" panose="02010609060101010101" pitchFamily="49" charset="-122"/>
              </a:endParaRPr>
            </a:p>
          </p:txBody>
        </p:sp>
        <p:sp>
          <p:nvSpPr>
            <p:cNvPr id="46" name="Text Box 39"/>
            <p:cNvSpPr txBox="1"/>
            <p:nvPr>
              <p:custDataLst>
                <p:tags r:id="rId41"/>
              </p:custDataLst>
            </p:nvPr>
          </p:nvSpPr>
          <p:spPr>
            <a:xfrm>
              <a:off x="1134" y="2704"/>
              <a:ext cx="198" cy="56"/>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zh-CN" sz="1800">
                <a:latin typeface="黑体" panose="02010609060101010101" pitchFamily="49" charset="-122"/>
                <a:ea typeface="黑体" panose="02010609060101010101" pitchFamily="49" charset="-122"/>
              </a:endParaRPr>
            </a:p>
          </p:txBody>
        </p:sp>
        <p:grpSp>
          <p:nvGrpSpPr>
            <p:cNvPr id="47" name="Group 77"/>
            <p:cNvGrpSpPr/>
            <p:nvPr>
              <p:custDataLst>
                <p:tags r:id="rId42"/>
              </p:custDataLst>
            </p:nvPr>
          </p:nvGrpSpPr>
          <p:grpSpPr>
            <a:xfrm>
              <a:off x="612" y="2024"/>
              <a:ext cx="771" cy="1814"/>
              <a:chOff x="521" y="1117"/>
              <a:chExt cx="862" cy="2404"/>
            </a:xfrm>
          </p:grpSpPr>
          <p:sp>
            <p:nvSpPr>
              <p:cNvPr id="49" name="AutoShape 78"/>
              <p:cNvSpPr/>
              <p:nvPr>
                <p:custDataLst>
                  <p:tags r:id="rId43"/>
                </p:custDataLst>
              </p:nvPr>
            </p:nvSpPr>
            <p:spPr>
              <a:xfrm>
                <a:off x="1020" y="1117"/>
                <a:ext cx="363" cy="2404"/>
              </a:xfrm>
              <a:prstGeom prst="leftBrace">
                <a:avLst>
                  <a:gd name="adj1" fmla="val 55188"/>
                  <a:gd name="adj2" fmla="val 50000"/>
                </a:avLst>
              </a:prstGeom>
              <a:noFill/>
              <a:ln w="28575" cap="flat" cmpd="sng">
                <a:solidFill>
                  <a:srgbClr val="00808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sp>
            <p:nvSpPr>
              <p:cNvPr id="50" name="AutoShape 79"/>
              <p:cNvSpPr/>
              <p:nvPr>
                <p:custDataLst>
                  <p:tags r:id="rId44"/>
                </p:custDataLst>
              </p:nvPr>
            </p:nvSpPr>
            <p:spPr>
              <a:xfrm>
                <a:off x="521" y="2160"/>
                <a:ext cx="499" cy="318"/>
              </a:xfrm>
              <a:prstGeom prst="rightArrow">
                <a:avLst>
                  <a:gd name="adj1" fmla="val 50000"/>
                  <a:gd name="adj2" fmla="val 39229"/>
                </a:avLst>
              </a:prstGeom>
              <a:solidFill>
                <a:srgbClr val="33CCCC">
                  <a:alpha val="67842"/>
                </a:srgbClr>
              </a:solidFill>
              <a:ln w="9525" cap="flat" cmpd="sng">
                <a:solidFill>
                  <a:srgbClr val="00808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None/>
                </a:pPr>
                <a:endParaRPr lang="zh-CN" altLang="en-US" sz="1800">
                  <a:latin typeface="黑体" panose="02010609060101010101" pitchFamily="49" charset="-122"/>
                  <a:ea typeface="黑体" panose="02010609060101010101" pitchFamily="49" charset="-122"/>
                </a:endParaRPr>
              </a:p>
            </p:txBody>
          </p:sp>
        </p:grpSp>
        <p:sp>
          <p:nvSpPr>
            <p:cNvPr id="48" name="Text Box 83"/>
            <p:cNvSpPr txBox="1"/>
            <p:nvPr>
              <p:custDataLst>
                <p:tags r:id="rId45"/>
              </p:custDataLst>
            </p:nvPr>
          </p:nvSpPr>
          <p:spPr>
            <a:xfrm>
              <a:off x="155" y="1901"/>
              <a:ext cx="448" cy="2154"/>
            </a:xfrm>
            <a:prstGeom prst="rect">
              <a:avLst/>
            </a:prstGeom>
            <a:noFill/>
            <a:ln w="9525">
              <a:noFill/>
            </a:ln>
          </p:spPr>
          <p:txBody>
            <a:bodyPr vert="eaVert"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None/>
              </a:pPr>
              <a:r>
                <a:rPr lang="zh-CN" altLang="en-US" sz="2800">
                  <a:solidFill>
                    <a:srgbClr val="000000"/>
                  </a:solidFill>
                  <a:latin typeface="黑体" panose="02010609060101010101" pitchFamily="49" charset="-122"/>
                  <a:ea typeface="黑体" panose="02010609060101010101" pitchFamily="49" charset="-122"/>
                </a:rPr>
                <a:t>影响通电导线受力的因素</a:t>
              </a:r>
              <a:endParaRPr lang="zh-CN" altLang="en-US" sz="2800">
                <a:solidFill>
                  <a:srgbClr val="000000"/>
                </a:solidFill>
                <a:latin typeface="黑体" panose="02010609060101010101" pitchFamily="49" charset="-122"/>
                <a:ea typeface="黑体" panose="02010609060101010101" pitchFamily="49" charset="-122"/>
              </a:endParaRPr>
            </a:p>
          </p:txBody>
        </p:sp>
      </p:grpSp>
      <p:sp>
        <p:nvSpPr>
          <p:cNvPr id="51" name="Rectangle 53"/>
          <p:cNvSpPr/>
          <p:nvPr>
            <p:custDataLst>
              <p:tags r:id="rId46"/>
            </p:custDataLst>
          </p:nvPr>
        </p:nvSpPr>
        <p:spPr>
          <a:xfrm>
            <a:off x="622638" y="404664"/>
            <a:ext cx="718357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None/>
            </a:pPr>
            <a:r>
              <a:rPr lang="zh-CN" altLang="en-US" sz="2800" b="1" smtClean="0">
                <a:solidFill>
                  <a:schemeClr val="tx1">
                    <a:lumMod val="95000"/>
                    <a:lumOff val="5000"/>
                  </a:schemeClr>
                </a:solidFill>
                <a:latin typeface="黑体" panose="02010609060101010101" pitchFamily="49" charset="-122"/>
                <a:ea typeface="黑体" panose="02010609060101010101" pitchFamily="49" charset="-122"/>
              </a:rPr>
              <a:t>通电</a:t>
            </a:r>
            <a:r>
              <a:rPr lang="zh-CN" altLang="en-US" sz="2800" b="1">
                <a:solidFill>
                  <a:schemeClr val="tx1">
                    <a:lumMod val="95000"/>
                    <a:lumOff val="5000"/>
                  </a:schemeClr>
                </a:solidFill>
                <a:latin typeface="黑体" panose="02010609060101010101" pitchFamily="49" charset="-122"/>
                <a:ea typeface="黑体" panose="02010609060101010101" pitchFamily="49" charset="-122"/>
              </a:rPr>
              <a:t>导线受到的磁场</a:t>
            </a:r>
            <a:r>
              <a:rPr lang="zh-CN" altLang="en-US" sz="2800" b="1" smtClean="0">
                <a:solidFill>
                  <a:schemeClr val="tx1">
                    <a:lumMod val="95000"/>
                    <a:lumOff val="5000"/>
                  </a:schemeClr>
                </a:solidFill>
                <a:latin typeface="黑体" panose="02010609060101010101" pitchFamily="49" charset="-122"/>
                <a:ea typeface="黑体" panose="02010609060101010101" pitchFamily="49" charset="-122"/>
              </a:rPr>
              <a:t>力可能与这些因素有关</a:t>
            </a:r>
            <a:endParaRPr lang="en-US" altLang="zh-CN" sz="2800" b="1">
              <a:solidFill>
                <a:schemeClr val="tx1">
                  <a:lumMod val="95000"/>
                  <a:lumOff val="5000"/>
                </a:schemeClr>
              </a:solidFill>
              <a:latin typeface="黑体" panose="02010609060101010101" pitchFamily="49" charset="-122"/>
              <a:ea typeface="黑体" panose="02010609060101010101" pitchFamily="49" charset="-122"/>
            </a:endParaRPr>
          </a:p>
        </p:txBody>
      </p:sp>
      <p:sp>
        <p:nvSpPr>
          <p:cNvPr id="52" name="文本框 11273"/>
          <p:cNvSpPr txBox="1">
            <a:spLocks noChangeArrowheads="1"/>
          </p:cNvSpPr>
          <p:nvPr>
            <p:custDataLst>
              <p:tags r:id="rId47"/>
            </p:custDataLst>
          </p:nvPr>
        </p:nvSpPr>
        <p:spPr bwMode="auto">
          <a:xfrm>
            <a:off x="3948670" y="1128682"/>
            <a:ext cx="23076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mtClean="0">
                <a:solidFill>
                  <a:srgbClr val="FF0000"/>
                </a:solidFill>
                <a:latin typeface="宋体" panose="02010600030101010101" pitchFamily="2" charset="-122"/>
                <a:ea typeface="宋体" panose="02010600030101010101" pitchFamily="2" charset="-122"/>
              </a:rPr>
              <a:t>控制变量</a:t>
            </a:r>
            <a:r>
              <a:rPr lang="zh-CN" altLang="en-US">
                <a:solidFill>
                  <a:srgbClr val="FF0000"/>
                </a:solidFill>
                <a:latin typeface="宋体" panose="02010600030101010101" pitchFamily="2" charset="-122"/>
                <a:ea typeface="宋体" panose="02010600030101010101" pitchFamily="2" charset="-122"/>
              </a:rPr>
              <a:t>法</a:t>
            </a:r>
            <a:endParaRPr lang="zh-CN" altLang="en-US">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fill="hold"/>
                                        <p:tgtEl>
                                          <p:spTgt spid="40"/>
                                        </p:tgtEl>
                                        <p:attrNameLst>
                                          <p:attrName>ppt_x</p:attrName>
                                        </p:attrNameLst>
                                      </p:cBhvr>
                                      <p:tavLst>
                                        <p:tav tm="0">
                                          <p:val>
                                            <p:strVal val="1+#ppt_w/2"/>
                                          </p:val>
                                        </p:tav>
                                        <p:tav tm="100000">
                                          <p:val>
                                            <p:strVal val="#ppt_x"/>
                                          </p:val>
                                        </p:tav>
                                      </p:tavLst>
                                    </p:anim>
                                    <p:anim calcmode="lin" valueType="num">
                                      <p:cBhvr additive="base">
                                        <p:cTn id="6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1+#ppt_w/2"/>
                                          </p:val>
                                        </p:tav>
                                        <p:tav tm="100000">
                                          <p:val>
                                            <p:strVal val="#ppt_x"/>
                                          </p:val>
                                        </p:tav>
                                      </p:tavLst>
                                    </p:anim>
                                    <p:anim calcmode="lin" valueType="num">
                                      <p:cBhvr additive="base">
                                        <p:cTn id="69"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1" grpId="0"/>
      <p:bldP spid="42" grpId="0"/>
      <p:bldP spid="43"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1801812" y="1341437"/>
            <a:ext cx="7993062" cy="4822825"/>
          </a:xfrm>
          <a:prstGeom prst="rect">
            <a:avLst/>
          </a:prstGeom>
          <a:noFill/>
          <a:ln w="28575">
            <a:solidFill>
              <a:srgbClr val="89A4A7"/>
            </a:solidFill>
            <a:miter lim="800000"/>
            <a:headEnd/>
            <a:tailEnd/>
          </a:ln>
          <a:extLst>
            <a:ext uri="{909E8E84-426E-40DD-AFC4-6F175D3DCCD1}">
              <a14:hiddenFill xmlns:a14="http://schemas.microsoft.com/office/drawing/2010/main">
                <a:solidFill>
                  <a:srgbClr val="FFFFFF"/>
                </a:solidFill>
              </a14:hiddenFill>
            </a:ext>
          </a:extLst>
        </p:spPr>
      </p:pic>
      <p:sp>
        <p:nvSpPr>
          <p:cNvPr id="5" name="圆角矩形标注 4"/>
          <p:cNvSpPr>
            <a:spLocks noChangeArrowheads="1"/>
          </p:cNvSpPr>
          <p:nvPr>
            <p:custDataLst>
              <p:tags r:id="rId3"/>
            </p:custDataLst>
          </p:nvPr>
        </p:nvSpPr>
        <p:spPr bwMode="auto">
          <a:xfrm>
            <a:off x="3646934" y="5157192"/>
            <a:ext cx="3024187" cy="1081087"/>
          </a:xfrm>
          <a:prstGeom prst="wedgeRoundRectCallout">
            <a:avLst>
              <a:gd name="adj1" fmla="val 83431"/>
              <a:gd name="adj2" fmla="val -85503"/>
              <a:gd name="adj3" fmla="val 16667"/>
            </a:avLst>
          </a:prstGeom>
          <a:gradFill rotWithShape="1">
            <a:gsLst>
              <a:gs pos="0">
                <a:srgbClr val="99FF66"/>
              </a:gs>
              <a:gs pos="50000">
                <a:srgbClr val="FFFFCC"/>
              </a:gs>
              <a:gs pos="100000">
                <a:srgbClr val="99FF66"/>
              </a:gs>
            </a:gsLst>
            <a:lin ang="5400000" scaled="1"/>
          </a:gradFill>
          <a:ln w="9525">
            <a:solidFill>
              <a:schemeClr val="tx1"/>
            </a:solidFill>
            <a:miter lim="800000"/>
          </a:ln>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lgn="ctr"/>
            <a:r>
              <a:rPr lang="zh-CN" altLang="en-US">
                <a:latin typeface="Arial" panose="020B0604020202020204" pitchFamily="34" charset="0"/>
              </a:rPr>
              <a:t>滑动变阻器可以改变电流的大小</a:t>
            </a:r>
            <a:endParaRPr lang="zh-CN" altLang="en-US">
              <a:latin typeface="Arial" panose="020B0604020202020204" pitchFamily="34" charset="0"/>
            </a:endParaRPr>
          </a:p>
        </p:txBody>
      </p:sp>
      <p:sp>
        <p:nvSpPr>
          <p:cNvPr id="6" name="圆角矩形标注 5"/>
          <p:cNvSpPr>
            <a:spLocks noChangeArrowheads="1"/>
          </p:cNvSpPr>
          <p:nvPr>
            <p:custDataLst>
              <p:tags r:id="rId4"/>
            </p:custDataLst>
          </p:nvPr>
        </p:nvSpPr>
        <p:spPr bwMode="auto">
          <a:xfrm>
            <a:off x="414999" y="800893"/>
            <a:ext cx="3024187" cy="1081087"/>
          </a:xfrm>
          <a:prstGeom prst="wedgeRoundRectCallout">
            <a:avLst>
              <a:gd name="adj1" fmla="val 75408"/>
              <a:gd name="adj2" fmla="val 151501"/>
              <a:gd name="adj3" fmla="val 16667"/>
            </a:avLst>
          </a:prstGeom>
          <a:gradFill rotWithShape="1">
            <a:gsLst>
              <a:gs pos="0">
                <a:srgbClr val="99FF66"/>
              </a:gs>
              <a:gs pos="50000">
                <a:srgbClr val="FFFFCC"/>
              </a:gs>
              <a:gs pos="100000">
                <a:srgbClr val="99FF66"/>
              </a:gs>
            </a:gsLst>
            <a:lin ang="5400000" scaled="1"/>
          </a:gradFill>
          <a:ln w="9525">
            <a:solidFill>
              <a:schemeClr val="tx1"/>
            </a:solidFill>
            <a:miter lim="800000"/>
          </a:ln>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lgn="ctr"/>
            <a:r>
              <a:rPr lang="zh-CN" altLang="en-US">
                <a:latin typeface="Arial" panose="020B0604020202020204" pitchFamily="34" charset="0"/>
              </a:rPr>
              <a:t>两轨道间</a:t>
            </a:r>
            <a:r>
              <a:rPr lang="en-US" altLang="zh-CN">
                <a:latin typeface="Arial" panose="020B0604020202020204" pitchFamily="34" charset="0"/>
              </a:rPr>
              <a:t>ab</a:t>
            </a:r>
            <a:r>
              <a:rPr lang="zh-CN" altLang="en-US">
                <a:latin typeface="Arial" panose="020B0604020202020204" pitchFamily="34" charset="0"/>
              </a:rPr>
              <a:t>的长度为导线的长度</a:t>
            </a:r>
            <a:endParaRPr lang="zh-CN" altLang="en-US">
              <a:latin typeface="Arial" panose="020B0604020202020204" pitchFamily="34" charset="0"/>
            </a:endParaRPr>
          </a:p>
        </p:txBody>
      </p:sp>
      <p:sp>
        <p:nvSpPr>
          <p:cNvPr id="7" name="圆角矩形标注 6"/>
          <p:cNvSpPr>
            <a:spLocks noChangeArrowheads="1"/>
          </p:cNvSpPr>
          <p:nvPr>
            <p:custDataLst>
              <p:tags r:id="rId5"/>
            </p:custDataLst>
          </p:nvPr>
        </p:nvSpPr>
        <p:spPr bwMode="auto">
          <a:xfrm>
            <a:off x="406574" y="3933056"/>
            <a:ext cx="3024187" cy="1081087"/>
          </a:xfrm>
          <a:prstGeom prst="wedgeRoundRectCallout">
            <a:avLst>
              <a:gd name="adj1" fmla="val 55059"/>
              <a:gd name="adj2" fmla="val -131280"/>
              <a:gd name="adj3" fmla="val 16667"/>
            </a:avLst>
          </a:prstGeom>
          <a:gradFill rotWithShape="1">
            <a:gsLst>
              <a:gs pos="0">
                <a:srgbClr val="99FF66"/>
              </a:gs>
              <a:gs pos="50000">
                <a:srgbClr val="FFFFCC"/>
              </a:gs>
              <a:gs pos="100000">
                <a:srgbClr val="99FF66"/>
              </a:gs>
            </a:gsLst>
            <a:lin ang="5400000" scaled="1"/>
          </a:gradFill>
          <a:ln w="9525">
            <a:solidFill>
              <a:schemeClr val="tx1"/>
            </a:solidFill>
            <a:miter lim="800000"/>
          </a:ln>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lgn="ctr"/>
            <a:r>
              <a:rPr lang="zh-CN" altLang="en-US">
                <a:latin typeface="Arial" panose="020B0604020202020204" pitchFamily="34" charset="0"/>
              </a:rPr>
              <a:t>蹄形磁铁较宽，可视为匀强磁场</a:t>
            </a:r>
            <a:endParaRPr lang="zh-CN" altLang="en-US">
              <a:latin typeface="Arial" panose="020B0604020202020204" pitchFamily="34" charset="0"/>
            </a:endParaRPr>
          </a:p>
        </p:txBody>
      </p:sp>
      <p:sp>
        <p:nvSpPr>
          <p:cNvPr id="8" name="云形标注 7"/>
          <p:cNvSpPr>
            <a:spLocks noChangeArrowheads="1"/>
          </p:cNvSpPr>
          <p:nvPr>
            <p:custDataLst>
              <p:tags r:id="rId6"/>
            </p:custDataLst>
          </p:nvPr>
        </p:nvSpPr>
        <p:spPr bwMode="auto">
          <a:xfrm>
            <a:off x="9191550" y="285985"/>
            <a:ext cx="2592288" cy="1582512"/>
          </a:xfrm>
          <a:prstGeom prst="cloudCallout">
            <a:avLst>
              <a:gd name="adj1" fmla="val -83207"/>
              <a:gd name="adj2" fmla="val 56537"/>
            </a:avLst>
          </a:prstGeom>
          <a:solidFill>
            <a:srgbClr val="FFCCFF"/>
          </a:solidFill>
          <a:ln w="9525">
            <a:solidFill>
              <a:schemeClr val="tx1"/>
            </a:solidFill>
            <a:round/>
          </a:ln>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lgn="ctr"/>
            <a:r>
              <a:rPr lang="zh-CN" altLang="en-US"/>
              <a:t>但是</a:t>
            </a:r>
            <a:r>
              <a:rPr lang="en-US" altLang="zh-CN"/>
              <a:t>L</a:t>
            </a:r>
            <a:r>
              <a:rPr lang="zh-CN" altLang="en-US"/>
              <a:t>怎样变化呢？</a:t>
            </a:r>
            <a:endParaRPr lang="zh-CN" altLang="en-US"/>
          </a:p>
        </p:txBody>
      </p:sp>
      <p:sp>
        <p:nvSpPr>
          <p:cNvPr id="9" name="文本框 1"/>
          <p:cNvSpPr txBox="1">
            <a:spLocks noChangeArrowheads="1"/>
          </p:cNvSpPr>
          <p:nvPr>
            <p:custDataLst>
              <p:tags r:id="rId7"/>
            </p:custDataLst>
          </p:nvPr>
        </p:nvSpPr>
        <p:spPr bwMode="auto">
          <a:xfrm>
            <a:off x="198436" y="116632"/>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r>
              <a:rPr lang="zh-CN" altLang="en-US">
                <a:solidFill>
                  <a:srgbClr val="FF0000"/>
                </a:solidFill>
                <a:latin typeface="黑体" panose="02010609060101010101" pitchFamily="49" charset="-122"/>
                <a:ea typeface="黑体" panose="02010609060101010101" pitchFamily="49" charset="-122"/>
              </a:rPr>
              <a:t>实验电路连接</a:t>
            </a:r>
            <a:endParaRPr lang="zh-CN" altLang="en-US">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2" descr="act"/>
          <p:cNvPicPr>
            <a:picLocks noChangeAspect="1"/>
          </p:cNvPicPr>
          <p:nvPr>
            <p:custDataLst>
              <p:tags r:id="rId1"/>
            </p:custDataLst>
          </p:nvPr>
        </p:nvPicPr>
        <p:blipFill>
          <a:blip r:embed="rId2"/>
          <a:stretch>
            <a:fillRect/>
          </a:stretch>
        </p:blipFill>
        <p:spPr>
          <a:xfrm>
            <a:off x="5973550" y="1705989"/>
            <a:ext cx="1231900" cy="875891"/>
          </a:xfrm>
          <a:prstGeom prst="rect">
            <a:avLst/>
          </a:prstGeom>
          <a:noFill/>
          <a:ln w="9525">
            <a:noFill/>
          </a:ln>
        </p:spPr>
      </p:pic>
      <p:pic>
        <p:nvPicPr>
          <p:cNvPr id="5" name="图片 3" descr="act"/>
          <p:cNvPicPr>
            <a:picLocks noChangeAspect="1"/>
          </p:cNvPicPr>
          <p:nvPr>
            <p:custDataLst>
              <p:tags r:id="rId3"/>
            </p:custDataLst>
          </p:nvPr>
        </p:nvPicPr>
        <p:blipFill>
          <a:blip r:embed="rId4"/>
          <a:stretch>
            <a:fillRect/>
          </a:stretch>
        </p:blipFill>
        <p:spPr>
          <a:xfrm>
            <a:off x="4311898" y="260648"/>
            <a:ext cx="2146300" cy="945945"/>
          </a:xfrm>
          <a:prstGeom prst="rect">
            <a:avLst/>
          </a:prstGeom>
          <a:noFill/>
          <a:ln w="9525">
            <a:noFill/>
          </a:ln>
        </p:spPr>
      </p:pic>
      <p:pic>
        <p:nvPicPr>
          <p:cNvPr id="6" name="图片 4" descr="act"/>
          <p:cNvPicPr>
            <a:picLocks noChangeAspect="1"/>
          </p:cNvPicPr>
          <p:nvPr>
            <p:custDataLst>
              <p:tags r:id="rId5"/>
            </p:custDataLst>
          </p:nvPr>
        </p:nvPicPr>
        <p:blipFill>
          <a:blip r:embed="rId6"/>
          <a:stretch>
            <a:fillRect/>
          </a:stretch>
        </p:blipFill>
        <p:spPr>
          <a:xfrm>
            <a:off x="2622389" y="2153766"/>
            <a:ext cx="2311400" cy="1034845"/>
          </a:xfrm>
          <a:prstGeom prst="rect">
            <a:avLst/>
          </a:prstGeom>
          <a:noFill/>
          <a:ln w="9525">
            <a:noFill/>
          </a:ln>
        </p:spPr>
      </p:pic>
      <p:pic>
        <p:nvPicPr>
          <p:cNvPr id="8" name="图片 7"/>
          <p:cNvPicPr>
            <a:picLocks noChangeAspect="1"/>
          </p:cNvPicPr>
          <p:nvPr>
            <p:custDataLst>
              <p:tags r:id="rId7"/>
            </p:custDataLst>
          </p:nvPr>
        </p:nvPicPr>
        <p:blipFill>
          <a:blip r:embed="rId8">
            <a:clrChange>
              <a:clrFrom>
                <a:srgbClr val="FFFFFF"/>
              </a:clrFrom>
              <a:clrTo>
                <a:srgbClr val="FFFFFF">
                  <a:alpha val="0"/>
                </a:srgbClr>
              </a:clrTo>
            </a:clrChange>
          </a:blip>
          <a:stretch>
            <a:fillRect/>
          </a:stretch>
        </p:blipFill>
        <p:spPr>
          <a:xfrm>
            <a:off x="118542" y="413324"/>
            <a:ext cx="2532114" cy="1864985"/>
          </a:xfrm>
          <a:prstGeom prst="rect">
            <a:avLst/>
          </a:prstGeom>
        </p:spPr>
      </p:pic>
      <p:sp>
        <p:nvSpPr>
          <p:cNvPr id="9" name="文本框 16"/>
          <p:cNvSpPr txBox="1"/>
          <p:nvPr>
            <p:custDataLst>
              <p:tags r:id="rId9"/>
            </p:custDataLst>
          </p:nvPr>
        </p:nvSpPr>
        <p:spPr>
          <a:xfrm>
            <a:off x="2140710" y="403492"/>
            <a:ext cx="342900" cy="558800"/>
          </a:xfrm>
          <a:prstGeom prst="rect">
            <a:avLst/>
          </a:prstGeom>
          <a:noFill/>
          <a:ln w="9525">
            <a:noFill/>
          </a:ln>
        </p:spPr>
        <p:txBody>
          <a:bodyPr wrap="none" lIns="0" tIns="0" rIns="0" bIns="0" anchor="ctr"/>
          <a:lstStyle/>
          <a:p>
            <a:r>
              <a:rPr lang="zh-CN" altLang="en-US"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20"/>
          <p:cNvSpPr txBox="1"/>
          <p:nvPr>
            <p:custDataLst>
              <p:tags r:id="rId10"/>
            </p:custDataLst>
          </p:nvPr>
        </p:nvSpPr>
        <p:spPr>
          <a:xfrm>
            <a:off x="2073114" y="1776046"/>
            <a:ext cx="381000" cy="558800"/>
          </a:xfrm>
          <a:prstGeom prst="rect">
            <a:avLst/>
          </a:prstGeom>
          <a:noFill/>
          <a:ln w="9525">
            <a:noFill/>
          </a:ln>
        </p:spPr>
        <p:txBody>
          <a:bodyPr wrap="none" lIns="0" tIns="0" rIns="0" bIns="0" anchor="ctr"/>
          <a:lstStyle/>
          <a:p>
            <a:r>
              <a:rPr lang="zh-CN" altLang="en-US"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连接符 10"/>
          <p:cNvCxnSpPr/>
          <p:nvPr>
            <p:custDataLst>
              <p:tags r:id="rId11"/>
            </p:custDataLst>
          </p:nvPr>
        </p:nvCxnSpPr>
        <p:spPr>
          <a:xfrm flipV="1">
            <a:off x="538515" y="1098439"/>
            <a:ext cx="1475804" cy="12784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椭圆 11"/>
          <p:cNvSpPr/>
          <p:nvPr>
            <p:custDataLst>
              <p:tags r:id="rId12"/>
            </p:custDataLst>
          </p:nvPr>
        </p:nvSpPr>
        <p:spPr>
          <a:xfrm>
            <a:off x="465806" y="2305502"/>
            <a:ext cx="115920" cy="127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custDataLst>
              <p:tags r:id="rId13"/>
            </p:custDataLst>
          </p:nvPr>
        </p:nvSpPr>
        <p:spPr>
          <a:xfrm>
            <a:off x="1946527" y="1051090"/>
            <a:ext cx="115920" cy="127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custDataLst>
              <p:tags r:id="rId14"/>
            </p:custDataLst>
          </p:nvPr>
        </p:nvSpPr>
        <p:spPr>
          <a:xfrm>
            <a:off x="1995582" y="685484"/>
            <a:ext cx="2743200" cy="592634"/>
          </a:xfrm>
          <a:custGeom>
            <a:avLst/>
            <a:gdLst>
              <a:gd name="connsiteX0" fmla="*/ 0 w 2743200"/>
              <a:gd name="connsiteY0" fmla="*/ 422787 h 592634"/>
              <a:gd name="connsiteX1" fmla="*/ 1504336 w 2743200"/>
              <a:gd name="connsiteY1" fmla="*/ 570271 h 592634"/>
              <a:gd name="connsiteX2" fmla="*/ 2743200 w 2743200"/>
              <a:gd name="connsiteY2" fmla="*/ 0 h 592634"/>
            </a:gdLst>
            <a:ahLst/>
            <a:cxnLst>
              <a:cxn ang="0">
                <a:pos x="connsiteX0" y="connsiteY0"/>
              </a:cxn>
              <a:cxn ang="0">
                <a:pos x="connsiteX1" y="connsiteY1"/>
              </a:cxn>
              <a:cxn ang="0">
                <a:pos x="connsiteX2" y="connsiteY2"/>
              </a:cxn>
            </a:cxnLst>
            <a:rect l="l" t="t" r="r" b="b"/>
            <a:pathLst>
              <a:path w="2743200" h="592634">
                <a:moveTo>
                  <a:pt x="0" y="422787"/>
                </a:moveTo>
                <a:cubicBezTo>
                  <a:pt x="523568" y="531761"/>
                  <a:pt x="1047136" y="640736"/>
                  <a:pt x="1504336" y="570271"/>
                </a:cubicBezTo>
                <a:cubicBezTo>
                  <a:pt x="1961536" y="499807"/>
                  <a:pt x="2352368" y="249903"/>
                  <a:pt x="2743200" y="0"/>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custDataLst>
              <p:tags r:id="rId15"/>
            </p:custDataLst>
          </p:nvPr>
        </p:nvSpPr>
        <p:spPr>
          <a:xfrm>
            <a:off x="501079" y="2396297"/>
            <a:ext cx="2507226" cy="549684"/>
          </a:xfrm>
          <a:custGeom>
            <a:avLst/>
            <a:gdLst>
              <a:gd name="connsiteX0" fmla="*/ 0 w 2507226"/>
              <a:gd name="connsiteY0" fmla="*/ 0 h 549684"/>
              <a:gd name="connsiteX1" fmla="*/ 835742 w 2507226"/>
              <a:gd name="connsiteY1" fmla="*/ 491613 h 549684"/>
              <a:gd name="connsiteX2" fmla="*/ 2507226 w 2507226"/>
              <a:gd name="connsiteY2" fmla="*/ 521109 h 549684"/>
            </a:gdLst>
            <a:ahLst/>
            <a:cxnLst>
              <a:cxn ang="0">
                <a:pos x="connsiteX0" y="connsiteY0"/>
              </a:cxn>
              <a:cxn ang="0">
                <a:pos x="connsiteX1" y="connsiteY1"/>
              </a:cxn>
              <a:cxn ang="0">
                <a:pos x="connsiteX2" y="connsiteY2"/>
              </a:cxn>
            </a:cxnLst>
            <a:rect l="l" t="t" r="r" b="b"/>
            <a:pathLst>
              <a:path w="2507226" h="549684">
                <a:moveTo>
                  <a:pt x="0" y="0"/>
                </a:moveTo>
                <a:cubicBezTo>
                  <a:pt x="208935" y="202381"/>
                  <a:pt x="417871" y="404762"/>
                  <a:pt x="835742" y="491613"/>
                </a:cubicBezTo>
                <a:cubicBezTo>
                  <a:pt x="1253613" y="578464"/>
                  <a:pt x="1880419" y="549786"/>
                  <a:pt x="2507226" y="521109"/>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custDataLst>
              <p:tags r:id="rId16"/>
            </p:custDataLst>
          </p:nvPr>
        </p:nvSpPr>
        <p:spPr>
          <a:xfrm>
            <a:off x="6174292" y="331522"/>
            <a:ext cx="1098789" cy="1986117"/>
          </a:xfrm>
          <a:custGeom>
            <a:avLst/>
            <a:gdLst>
              <a:gd name="connsiteX0" fmla="*/ 0 w 1098789"/>
              <a:gd name="connsiteY0" fmla="*/ 0 h 1986117"/>
              <a:gd name="connsiteX1" fmla="*/ 1052052 w 1098789"/>
              <a:gd name="connsiteY1" fmla="*/ 570271 h 1986117"/>
              <a:gd name="connsiteX2" fmla="*/ 816077 w 1098789"/>
              <a:gd name="connsiteY2" fmla="*/ 1986117 h 1986117"/>
            </a:gdLst>
            <a:ahLst/>
            <a:cxnLst>
              <a:cxn ang="0">
                <a:pos x="connsiteX0" y="connsiteY0"/>
              </a:cxn>
              <a:cxn ang="0">
                <a:pos x="connsiteX1" y="connsiteY1"/>
              </a:cxn>
              <a:cxn ang="0">
                <a:pos x="connsiteX2" y="connsiteY2"/>
              </a:cxn>
            </a:cxnLst>
            <a:rect l="l" t="t" r="r" b="b"/>
            <a:pathLst>
              <a:path w="1098789" h="1986117">
                <a:moveTo>
                  <a:pt x="0" y="0"/>
                </a:moveTo>
                <a:cubicBezTo>
                  <a:pt x="458019" y="119626"/>
                  <a:pt x="916039" y="239252"/>
                  <a:pt x="1052052" y="570271"/>
                </a:cubicBezTo>
                <a:cubicBezTo>
                  <a:pt x="1188065" y="901290"/>
                  <a:pt x="1002071" y="1443703"/>
                  <a:pt x="816077" y="198611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custDataLst>
              <p:tags r:id="rId17"/>
            </p:custDataLst>
          </p:nvPr>
        </p:nvSpPr>
        <p:spPr>
          <a:xfrm>
            <a:off x="4139015" y="2337303"/>
            <a:ext cx="2094271" cy="560438"/>
          </a:xfrm>
          <a:custGeom>
            <a:avLst/>
            <a:gdLst>
              <a:gd name="connsiteX0" fmla="*/ 2094271 w 2094271"/>
              <a:gd name="connsiteY0" fmla="*/ 0 h 560438"/>
              <a:gd name="connsiteX1" fmla="*/ 1111045 w 2094271"/>
              <a:gd name="connsiteY1" fmla="*/ 501445 h 560438"/>
              <a:gd name="connsiteX2" fmla="*/ 0 w 2094271"/>
              <a:gd name="connsiteY2" fmla="*/ 530942 h 560438"/>
            </a:gdLst>
            <a:ahLst/>
            <a:cxnLst>
              <a:cxn ang="0">
                <a:pos x="connsiteX0" y="connsiteY0"/>
              </a:cxn>
              <a:cxn ang="0">
                <a:pos x="connsiteX1" y="connsiteY1"/>
              </a:cxn>
              <a:cxn ang="0">
                <a:pos x="connsiteX2" y="connsiteY2"/>
              </a:cxn>
            </a:cxnLst>
            <a:rect l="l" t="t" r="r" b="b"/>
            <a:pathLst>
              <a:path w="2094271" h="560438">
                <a:moveTo>
                  <a:pt x="2094271" y="0"/>
                </a:moveTo>
                <a:cubicBezTo>
                  <a:pt x="1777180" y="206477"/>
                  <a:pt x="1460090" y="412955"/>
                  <a:pt x="1111045" y="501445"/>
                </a:cubicBezTo>
                <a:cubicBezTo>
                  <a:pt x="762000" y="589935"/>
                  <a:pt x="381000" y="560438"/>
                  <a:pt x="0" y="530942"/>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 descr="act"/>
          <p:cNvPicPr>
            <a:picLocks noChangeAspect="1"/>
          </p:cNvPicPr>
          <p:nvPr>
            <p:custDataLst>
              <p:tags r:id="rId18"/>
            </p:custDataLst>
          </p:nvPr>
        </p:nvPicPr>
        <p:blipFill>
          <a:blip r:embed="rId2"/>
          <a:stretch>
            <a:fillRect/>
          </a:stretch>
        </p:blipFill>
        <p:spPr>
          <a:xfrm>
            <a:off x="5087094" y="4147945"/>
            <a:ext cx="1231900" cy="875891"/>
          </a:xfrm>
          <a:prstGeom prst="rect">
            <a:avLst/>
          </a:prstGeom>
          <a:noFill/>
          <a:ln w="9525">
            <a:noFill/>
          </a:ln>
        </p:spPr>
      </p:pic>
      <p:pic>
        <p:nvPicPr>
          <p:cNvPr id="19" name="图片 3" descr="act"/>
          <p:cNvPicPr>
            <a:picLocks noChangeAspect="1"/>
          </p:cNvPicPr>
          <p:nvPr>
            <p:custDataLst>
              <p:tags r:id="rId19"/>
            </p:custDataLst>
          </p:nvPr>
        </p:nvPicPr>
        <p:blipFill>
          <a:blip r:embed="rId4"/>
          <a:stretch>
            <a:fillRect/>
          </a:stretch>
        </p:blipFill>
        <p:spPr>
          <a:xfrm>
            <a:off x="9413287" y="5514631"/>
            <a:ext cx="2146300" cy="945945"/>
          </a:xfrm>
          <a:prstGeom prst="rect">
            <a:avLst/>
          </a:prstGeom>
          <a:noFill/>
          <a:ln w="9525">
            <a:noFill/>
          </a:ln>
        </p:spPr>
      </p:pic>
      <p:pic>
        <p:nvPicPr>
          <p:cNvPr id="20" name="图片 4" descr="act"/>
          <p:cNvPicPr>
            <a:picLocks noChangeAspect="1"/>
          </p:cNvPicPr>
          <p:nvPr>
            <p:custDataLst>
              <p:tags r:id="rId20"/>
            </p:custDataLst>
          </p:nvPr>
        </p:nvPicPr>
        <p:blipFill>
          <a:blip r:embed="rId6"/>
          <a:stretch>
            <a:fillRect/>
          </a:stretch>
        </p:blipFill>
        <p:spPr>
          <a:xfrm>
            <a:off x="6681559" y="5379046"/>
            <a:ext cx="1575620" cy="705426"/>
          </a:xfrm>
          <a:prstGeom prst="rect">
            <a:avLst/>
          </a:prstGeom>
          <a:noFill/>
          <a:ln w="9525">
            <a:noFill/>
          </a:ln>
        </p:spPr>
      </p:pic>
      <p:pic>
        <p:nvPicPr>
          <p:cNvPr id="21" name="图片 20"/>
          <p:cNvPicPr>
            <a:picLocks noChangeAspect="1"/>
          </p:cNvPicPr>
          <p:nvPr>
            <p:custDataLst>
              <p:tags r:id="rId21"/>
            </p:custDataLst>
          </p:nvPr>
        </p:nvPicPr>
        <p:blipFill>
          <a:blip r:embed="rId22">
            <a:clrChange>
              <a:clrFrom>
                <a:srgbClr val="FFFFFF"/>
              </a:clrFrom>
              <a:clrTo>
                <a:srgbClr val="FFFFFF">
                  <a:alpha val="0"/>
                </a:srgbClr>
              </a:clrTo>
            </a:clrChange>
          </a:blip>
          <a:stretch>
            <a:fillRect/>
          </a:stretch>
        </p:blipFill>
        <p:spPr>
          <a:xfrm>
            <a:off x="9524208" y="2060848"/>
            <a:ext cx="1655763" cy="2607627"/>
          </a:xfrm>
          <a:prstGeom prst="rect">
            <a:avLst/>
          </a:prstGeom>
        </p:spPr>
      </p:pic>
      <p:sp>
        <p:nvSpPr>
          <p:cNvPr id="22" name="任意多边形 21"/>
          <p:cNvSpPr/>
          <p:nvPr>
            <p:custDataLst>
              <p:tags r:id="rId23"/>
            </p:custDataLst>
          </p:nvPr>
        </p:nvSpPr>
        <p:spPr>
          <a:xfrm>
            <a:off x="5365162" y="2677420"/>
            <a:ext cx="5096500" cy="2062512"/>
          </a:xfrm>
          <a:custGeom>
            <a:avLst/>
            <a:gdLst>
              <a:gd name="connsiteX0" fmla="*/ 0 w 5096500"/>
              <a:gd name="connsiteY0" fmla="*/ 2062512 h 2062512"/>
              <a:gd name="connsiteX1" fmla="*/ 2369574 w 5096500"/>
              <a:gd name="connsiteY1" fmla="*/ 341867 h 2062512"/>
              <a:gd name="connsiteX2" fmla="*/ 4857135 w 5096500"/>
              <a:gd name="connsiteY2" fmla="*/ 27234 h 2062512"/>
              <a:gd name="connsiteX3" fmla="*/ 4857135 w 5096500"/>
              <a:gd name="connsiteY3" fmla="*/ 37067 h 2062512"/>
            </a:gdLst>
            <a:ahLst/>
            <a:cxnLst>
              <a:cxn ang="0">
                <a:pos x="connsiteX0" y="connsiteY0"/>
              </a:cxn>
              <a:cxn ang="0">
                <a:pos x="connsiteX1" y="connsiteY1"/>
              </a:cxn>
              <a:cxn ang="0">
                <a:pos x="connsiteX2" y="connsiteY2"/>
              </a:cxn>
              <a:cxn ang="0">
                <a:pos x="connsiteX3" y="connsiteY3"/>
              </a:cxn>
            </a:cxnLst>
            <a:rect l="l" t="t" r="r" b="b"/>
            <a:pathLst>
              <a:path w="5096500" h="2062512">
                <a:moveTo>
                  <a:pt x="0" y="2062512"/>
                </a:moveTo>
                <a:cubicBezTo>
                  <a:pt x="780025" y="1371796"/>
                  <a:pt x="1560051" y="681080"/>
                  <a:pt x="2369574" y="341867"/>
                </a:cubicBezTo>
                <a:cubicBezTo>
                  <a:pt x="3179097" y="2654"/>
                  <a:pt x="4442542" y="78034"/>
                  <a:pt x="4857135" y="27234"/>
                </a:cubicBezTo>
                <a:cubicBezTo>
                  <a:pt x="5271728" y="-23566"/>
                  <a:pt x="5064431" y="6750"/>
                  <a:pt x="4857135" y="3706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custDataLst>
              <p:tags r:id="rId24"/>
            </p:custDataLst>
          </p:nvPr>
        </p:nvSpPr>
        <p:spPr>
          <a:xfrm>
            <a:off x="10959717" y="2684990"/>
            <a:ext cx="764697" cy="2998839"/>
          </a:xfrm>
          <a:custGeom>
            <a:avLst/>
            <a:gdLst>
              <a:gd name="connsiteX0" fmla="*/ 0 w 764697"/>
              <a:gd name="connsiteY0" fmla="*/ 0 h 2998839"/>
              <a:gd name="connsiteX1" fmla="*/ 757083 w 764697"/>
              <a:gd name="connsiteY1" fmla="*/ 1759974 h 2998839"/>
              <a:gd name="connsiteX2" fmla="*/ 324464 w 764697"/>
              <a:gd name="connsiteY2" fmla="*/ 2998839 h 2998839"/>
            </a:gdLst>
            <a:ahLst/>
            <a:cxnLst>
              <a:cxn ang="0">
                <a:pos x="connsiteX0" y="connsiteY0"/>
              </a:cxn>
              <a:cxn ang="0">
                <a:pos x="connsiteX1" y="connsiteY1"/>
              </a:cxn>
              <a:cxn ang="0">
                <a:pos x="connsiteX2" y="connsiteY2"/>
              </a:cxn>
            </a:cxnLst>
            <a:rect l="l" t="t" r="r" b="b"/>
            <a:pathLst>
              <a:path w="764697" h="2998839">
                <a:moveTo>
                  <a:pt x="0" y="0"/>
                </a:moveTo>
                <a:cubicBezTo>
                  <a:pt x="351503" y="630084"/>
                  <a:pt x="703006" y="1260168"/>
                  <a:pt x="757083" y="1759974"/>
                </a:cubicBezTo>
                <a:cubicBezTo>
                  <a:pt x="811160" y="2259780"/>
                  <a:pt x="567812" y="2629309"/>
                  <a:pt x="324464" y="2998839"/>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custDataLst>
              <p:tags r:id="rId25"/>
            </p:custDataLst>
          </p:nvPr>
        </p:nvSpPr>
        <p:spPr>
          <a:xfrm>
            <a:off x="7665910" y="5929635"/>
            <a:ext cx="2222090" cy="295737"/>
          </a:xfrm>
          <a:custGeom>
            <a:avLst/>
            <a:gdLst>
              <a:gd name="connsiteX0" fmla="*/ 2222090 w 2222090"/>
              <a:gd name="connsiteY0" fmla="*/ 68826 h 295737"/>
              <a:gd name="connsiteX1" fmla="*/ 806245 w 2222090"/>
              <a:gd name="connsiteY1" fmla="*/ 294968 h 295737"/>
              <a:gd name="connsiteX2" fmla="*/ 0 w 2222090"/>
              <a:gd name="connsiteY2" fmla="*/ 0 h 295737"/>
            </a:gdLst>
            <a:ahLst/>
            <a:cxnLst>
              <a:cxn ang="0">
                <a:pos x="connsiteX0" y="connsiteY0"/>
              </a:cxn>
              <a:cxn ang="0">
                <a:pos x="connsiteX1" y="connsiteY1"/>
              </a:cxn>
              <a:cxn ang="0">
                <a:pos x="connsiteX2" y="connsiteY2"/>
              </a:cxn>
            </a:cxnLst>
            <a:rect l="l" t="t" r="r" b="b"/>
            <a:pathLst>
              <a:path w="2222090" h="295737">
                <a:moveTo>
                  <a:pt x="2222090" y="68826"/>
                </a:moveTo>
                <a:cubicBezTo>
                  <a:pt x="1699341" y="187632"/>
                  <a:pt x="1176593" y="306439"/>
                  <a:pt x="806245" y="294968"/>
                </a:cubicBezTo>
                <a:cubicBezTo>
                  <a:pt x="435897" y="283497"/>
                  <a:pt x="217948" y="141748"/>
                  <a:pt x="0" y="0"/>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custDataLst>
              <p:tags r:id="rId26"/>
            </p:custDataLst>
          </p:nvPr>
        </p:nvSpPr>
        <p:spPr>
          <a:xfrm>
            <a:off x="6063252" y="4818590"/>
            <a:ext cx="845574" cy="1130710"/>
          </a:xfrm>
          <a:custGeom>
            <a:avLst/>
            <a:gdLst>
              <a:gd name="connsiteX0" fmla="*/ 845574 w 845574"/>
              <a:gd name="connsiteY0" fmla="*/ 1130710 h 1130710"/>
              <a:gd name="connsiteX1" fmla="*/ 550606 w 845574"/>
              <a:gd name="connsiteY1" fmla="*/ 294968 h 1130710"/>
              <a:gd name="connsiteX2" fmla="*/ 0 w 845574"/>
              <a:gd name="connsiteY2" fmla="*/ 0 h 1130710"/>
            </a:gdLst>
            <a:ahLst/>
            <a:cxnLst>
              <a:cxn ang="0">
                <a:pos x="connsiteX0" y="connsiteY0"/>
              </a:cxn>
              <a:cxn ang="0">
                <a:pos x="connsiteX1" y="connsiteY1"/>
              </a:cxn>
              <a:cxn ang="0">
                <a:pos x="connsiteX2" y="connsiteY2"/>
              </a:cxn>
            </a:cxnLst>
            <a:rect l="l" t="t" r="r" b="b"/>
            <a:pathLst>
              <a:path w="845574" h="1130710">
                <a:moveTo>
                  <a:pt x="845574" y="1130710"/>
                </a:moveTo>
                <a:cubicBezTo>
                  <a:pt x="768554" y="807065"/>
                  <a:pt x="691535" y="483420"/>
                  <a:pt x="550606" y="294968"/>
                </a:cubicBezTo>
                <a:cubicBezTo>
                  <a:pt x="409677" y="106516"/>
                  <a:pt x="204838" y="53258"/>
                  <a:pt x="0" y="0"/>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82" name="Rectangle 2"/>
          <p:cNvSpPr>
            <a:spLocks noGrp="1" noRot="1" noChangeArrowheads="1"/>
          </p:cNvSpPr>
          <p:nvPr>
            <p:ph type="title"/>
            <p:custDataLst>
              <p:tags r:id="rId1"/>
            </p:custDataLst>
          </p:nvPr>
        </p:nvSpPr>
        <p:spPr>
          <a:xfrm>
            <a:off x="406574" y="311142"/>
            <a:ext cx="4563786" cy="545342"/>
          </a:xfrm>
          <a:noFill/>
          <a:ln>
            <a:noFill/>
          </a:ln>
        </p:spPr>
        <p:txBody>
          <a:bodyPr wrap="square" lIns="0" tIns="0" rIns="0" bIns="0">
            <a:spAutoFit/>
          </a:bodyPr>
          <a:lstStyle/>
          <a:p>
            <a:pPr algn="l">
              <a:lnSpc>
                <a:spcPct val="150000"/>
              </a:lnSpc>
            </a:pPr>
            <a:r>
              <a:rPr lang="zh-CN" altLang="en-US" sz="2800" b="1" kern="120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实验探究磁感应强度</a:t>
            </a:r>
            <a:r>
              <a:rPr lang="zh-CN" altLang="en-US" sz="2800" b="1" kern="1200">
                <a:solidFill>
                  <a:srgbClr val="FF0000"/>
                </a:solidFill>
                <a:latin typeface="宋体" panose="02010600030101010101" pitchFamily="2" charset="-122"/>
                <a:ea typeface="宋体" panose="02010600030101010101" pitchFamily="2" charset="-122"/>
                <a:cs typeface="Times New Roman" panose="02020603050405020304" pitchFamily="18" charset="0"/>
              </a:rPr>
              <a:t>的大小</a:t>
            </a:r>
            <a:endParaRPr lang="zh-CN" altLang="en-US" sz="2800" b="1" kern="120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27684" name="Text Box 4"/>
          <p:cNvSpPr txBox="1">
            <a:spLocks noChangeArrowheads="1"/>
          </p:cNvSpPr>
          <p:nvPr>
            <p:custDataLst>
              <p:tags r:id="rId2"/>
            </p:custDataLst>
          </p:nvPr>
        </p:nvSpPr>
        <p:spPr bwMode="auto">
          <a:xfrm>
            <a:off x="893117" y="2918132"/>
            <a:ext cx="10281428" cy="384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39" tIns="54419" rIns="108839" bIns="54419">
            <a:spAutoFit/>
          </a:bodyPr>
          <a:lstStyle/>
          <a:p>
            <a:endParaRPr lang="zh-CN" altLang="en-US" b="1">
              <a:latin typeface="宋体" panose="02010600030101010101" pitchFamily="2" charset="-122"/>
            </a:endParaRPr>
          </a:p>
        </p:txBody>
      </p:sp>
      <p:sp>
        <p:nvSpPr>
          <p:cNvPr id="10" name="Rectangle 2"/>
          <p:cNvSpPr txBox="1">
            <a:spLocks noRot="1" noChangeArrowheads="1"/>
          </p:cNvSpPr>
          <p:nvPr>
            <p:custDataLst>
              <p:tags r:id="rId3"/>
            </p:custDataLst>
          </p:nvPr>
        </p:nvSpPr>
        <p:spPr>
          <a:xfrm>
            <a:off x="478582" y="1039165"/>
            <a:ext cx="11305256" cy="1191673"/>
          </a:xfrm>
          <a:prstGeom prst="rect">
            <a:avLst/>
          </a:prstGeom>
          <a:noFill/>
          <a:ln>
            <a:noFill/>
          </a:ln>
        </p:spPr>
        <p:txBody>
          <a:bodyPr wrap="square" lIns="0" tIns="0" rIns="0" bIns="0">
            <a:spAutoFit/>
          </a:bodyPr>
          <a:lstStyle>
            <a:lvl1pPr algn="ctr" rtl="0" eaLnBrk="0" fontAlgn="base" hangingPunct="0">
              <a:spcBef>
                <a:spcPct val="0"/>
              </a:spcBef>
              <a:spcAft>
                <a:spcPct val="0"/>
              </a:spcAft>
              <a:defRPr sz="5100">
                <a:solidFill>
                  <a:schemeClr val="tx2"/>
                </a:solidFill>
                <a:latin typeface="+mj-lt"/>
                <a:ea typeface="+mj-ea"/>
                <a:cs typeface="+mj-cs"/>
              </a:defRPr>
            </a:lvl1pPr>
            <a:lvl2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5pPr>
            <a:lvl6pPr marL="54419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6pPr>
            <a:lvl7pPr marL="1088390"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7pPr>
            <a:lvl8pPr marL="163258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8pPr>
            <a:lvl9pPr marL="217741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9pPr>
          </a:lstStyle>
          <a:p>
            <a:pPr algn="l">
              <a:lnSpc>
                <a:spcPct val="150000"/>
              </a:lnSpc>
            </a:pPr>
            <a:r>
              <a:rPr lang="zh-CN" altLang="en-US"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rPr>
              <a:t>实验探究：</a:t>
            </a:r>
            <a:endParaRPr lang="en-US" altLang="zh-CN"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endParaRPr>
          </a:p>
          <a:p>
            <a:pPr algn="l">
              <a:lnSpc>
                <a:spcPct val="150000"/>
              </a:lnSpc>
            </a:pPr>
            <a:r>
              <a:rPr lang="zh-CN" altLang="en-US" sz="2800" b="1" smtClean="0">
                <a:solidFill>
                  <a:schemeClr val="tx1"/>
                </a:solidFill>
                <a:latin typeface="宋体" panose="02010600030101010101" pitchFamily="2" charset="-122"/>
                <a:ea typeface="宋体" panose="02010600030101010101" pitchFamily="2" charset="-122"/>
              </a:rPr>
              <a:t>探究通电</a:t>
            </a:r>
            <a:r>
              <a:rPr lang="zh-CN" altLang="en-US" sz="2800" b="1">
                <a:solidFill>
                  <a:schemeClr val="tx1"/>
                </a:solidFill>
                <a:latin typeface="宋体" panose="02010600030101010101" pitchFamily="2" charset="-122"/>
                <a:ea typeface="宋体" panose="02010600030101010101" pitchFamily="2" charset="-122"/>
              </a:rPr>
              <a:t>导体所受到的</a:t>
            </a:r>
            <a:r>
              <a:rPr lang="zh-CN" altLang="en-US" sz="2800" b="1" smtClean="0">
                <a:solidFill>
                  <a:schemeClr val="tx1"/>
                </a:solidFill>
                <a:latin typeface="宋体" panose="02010600030101010101" pitchFamily="2" charset="-122"/>
                <a:ea typeface="宋体" panose="02010600030101010101" pitchFamily="2" charset="-122"/>
              </a:rPr>
              <a:t>磁场力</a:t>
            </a:r>
            <a:r>
              <a:rPr lang="zh-CN" altLang="en-US" sz="2800" b="1">
                <a:solidFill>
                  <a:schemeClr val="tx1"/>
                </a:solidFill>
                <a:latin typeface="宋体" panose="02010600030101010101" pitchFamily="2" charset="-122"/>
                <a:ea typeface="宋体" panose="02010600030101010101" pitchFamily="2" charset="-122"/>
              </a:rPr>
              <a:t>跟</a:t>
            </a:r>
            <a:r>
              <a:rPr lang="zh-CN" altLang="en-US" sz="2800" b="1" smtClean="0">
                <a:solidFill>
                  <a:schemeClr val="tx1"/>
                </a:solidFill>
                <a:latin typeface="宋体" panose="02010600030101010101" pitchFamily="2" charset="-122"/>
                <a:ea typeface="宋体" panose="02010600030101010101" pitchFamily="2" charset="-122"/>
              </a:rPr>
              <a:t>磁场强弱、电流大小、</a:t>
            </a:r>
            <a:r>
              <a:rPr lang="zh-CN" altLang="en-US" sz="2800" b="1">
                <a:solidFill>
                  <a:schemeClr val="tx1"/>
                </a:solidFill>
                <a:latin typeface="宋体" panose="02010600030101010101" pitchFamily="2" charset="-122"/>
                <a:ea typeface="宋体" panose="02010600030101010101" pitchFamily="2" charset="-122"/>
              </a:rPr>
              <a:t>导体</a:t>
            </a:r>
            <a:r>
              <a:rPr lang="zh-CN" altLang="en-US" sz="2800" b="1" smtClean="0">
                <a:solidFill>
                  <a:schemeClr val="tx1"/>
                </a:solidFill>
                <a:latin typeface="宋体" panose="02010600030101010101" pitchFamily="2" charset="-122"/>
                <a:ea typeface="宋体" panose="02010600030101010101" pitchFamily="2" charset="-122"/>
              </a:rPr>
              <a:t>长度的关系</a:t>
            </a:r>
            <a:endParaRPr lang="zh-CN" altLang="en-US" sz="2800" b="1" kern="120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1" name="Rectangle 3"/>
          <p:cNvSpPr>
            <a:spLocks noChangeArrowheads="1"/>
          </p:cNvSpPr>
          <p:nvPr>
            <p:custDataLst>
              <p:tags r:id="rId4"/>
            </p:custDataLst>
          </p:nvPr>
        </p:nvSpPr>
        <p:spPr bwMode="auto">
          <a:xfrm>
            <a:off x="622598" y="3861048"/>
            <a:ext cx="8485316" cy="185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pPr eaLnBrk="0" hangingPunct="0">
              <a:lnSpc>
                <a:spcPct val="150000"/>
              </a:lnSpc>
            </a:pPr>
            <a:r>
              <a:rPr lang="zh-CN" altLang="en-US" sz="2800" b="1">
                <a:latin typeface="宋体" panose="02010600030101010101" pitchFamily="2" charset="-122"/>
                <a:cs typeface="Times New Roman" panose="02020603050405020304" pitchFamily="18" charset="0"/>
              </a:rPr>
              <a:t>① 保持导线通电部分的长度不变，改变电流的大小</a:t>
            </a:r>
            <a:r>
              <a:rPr lang="en-US" altLang="zh-CN" sz="2800" b="1" smtClean="0">
                <a:latin typeface="宋体" panose="02010600030101010101" pitchFamily="2" charset="-122"/>
                <a:cs typeface="Times New Roman" panose="02020603050405020304" pitchFamily="18" charset="0"/>
              </a:rPr>
              <a:t>.</a:t>
            </a:r>
            <a:endParaRPr lang="en-US" altLang="zh-CN" sz="2800" b="1" smtClean="0">
              <a:latin typeface="宋体" panose="02010600030101010101" pitchFamily="2" charset="-122"/>
              <a:cs typeface="Times New Roman" panose="02020603050405020304" pitchFamily="18" charset="0"/>
            </a:endParaRPr>
          </a:p>
          <a:p>
            <a:pPr eaLnBrk="0" hangingPunct="0">
              <a:lnSpc>
                <a:spcPct val="150000"/>
              </a:lnSpc>
            </a:pPr>
            <a:r>
              <a:rPr lang="zh-CN" altLang="en-US" sz="2800" b="1">
                <a:latin typeface="宋体" panose="02010600030101010101" pitchFamily="2" charset="-122"/>
              </a:rPr>
              <a:t>② 保持电流不变，改变导线通电部分的长度</a:t>
            </a:r>
            <a:r>
              <a:rPr lang="en-US" altLang="zh-CN" sz="2800" b="1">
                <a:latin typeface="宋体" panose="02010600030101010101" pitchFamily="2" charset="-122"/>
              </a:rPr>
              <a:t>.     </a:t>
            </a:r>
            <a:endParaRPr lang="en-US" altLang="zh-CN" sz="2800" b="1">
              <a:latin typeface="宋体" panose="02010600030101010101" pitchFamily="2" charset="-122"/>
            </a:endParaRPr>
          </a:p>
          <a:p>
            <a:pPr eaLnBrk="0" hangingPunct="0">
              <a:lnSpc>
                <a:spcPct val="150000"/>
              </a:lnSpc>
            </a:pPr>
            <a:endParaRPr lang="en-US" altLang="zh-CN" sz="2800" b="1">
              <a:latin typeface="宋体" panose="02010600030101010101" pitchFamily="2" charset="-122"/>
              <a:cs typeface="Times New Roman" panose="02020603050405020304" pitchFamily="18" charset="0"/>
            </a:endParaRPr>
          </a:p>
        </p:txBody>
      </p:sp>
      <p:sp>
        <p:nvSpPr>
          <p:cNvPr id="13" name="Rectangle 2"/>
          <p:cNvSpPr txBox="1">
            <a:spLocks noRot="1" noChangeArrowheads="1"/>
          </p:cNvSpPr>
          <p:nvPr>
            <p:custDataLst>
              <p:tags r:id="rId5"/>
            </p:custDataLst>
          </p:nvPr>
        </p:nvSpPr>
        <p:spPr>
          <a:xfrm>
            <a:off x="478582" y="2918132"/>
            <a:ext cx="3870793" cy="545342"/>
          </a:xfrm>
          <a:prstGeom prst="rect">
            <a:avLst/>
          </a:prstGeom>
          <a:noFill/>
          <a:ln>
            <a:noFill/>
          </a:ln>
        </p:spPr>
        <p:txBody>
          <a:bodyPr wrap="square" lIns="0" tIns="0" rIns="0" bIns="0">
            <a:spAutoFit/>
          </a:bodyPr>
          <a:lstStyle>
            <a:lvl1pPr algn="ctr" rtl="0" eaLnBrk="0" fontAlgn="base" hangingPunct="0">
              <a:spcBef>
                <a:spcPct val="0"/>
              </a:spcBef>
              <a:spcAft>
                <a:spcPct val="0"/>
              </a:spcAft>
              <a:defRPr sz="5100">
                <a:solidFill>
                  <a:schemeClr val="tx2"/>
                </a:solidFill>
                <a:latin typeface="+mj-lt"/>
                <a:ea typeface="+mj-ea"/>
                <a:cs typeface="+mj-cs"/>
              </a:defRPr>
            </a:lvl1pPr>
            <a:lvl2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100">
                <a:solidFill>
                  <a:schemeClr val="tx2"/>
                </a:solidFill>
                <a:latin typeface="Arial" panose="020B0604020202020204" pitchFamily="34" charset="0"/>
                <a:ea typeface="宋体" panose="02010600030101010101" pitchFamily="2" charset="-122"/>
              </a:defRPr>
            </a:lvl5pPr>
            <a:lvl6pPr marL="54419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6pPr>
            <a:lvl7pPr marL="1088390"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7pPr>
            <a:lvl8pPr marL="163258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8pPr>
            <a:lvl9pPr marL="2177415" algn="ctr" rtl="0" eaLnBrk="1" fontAlgn="base" hangingPunct="1">
              <a:spcBef>
                <a:spcPct val="0"/>
              </a:spcBef>
              <a:spcAft>
                <a:spcPct val="0"/>
              </a:spcAft>
              <a:defRPr sz="5100">
                <a:solidFill>
                  <a:schemeClr val="tx2"/>
                </a:solidFill>
                <a:latin typeface="Arial" panose="020B0604020202020204" pitchFamily="34" charset="0"/>
                <a:ea typeface="宋体" panose="02010600030101010101" pitchFamily="2" charset="-122"/>
              </a:defRPr>
            </a:lvl9pPr>
          </a:lstStyle>
          <a:p>
            <a:pPr algn="l">
              <a:lnSpc>
                <a:spcPct val="150000"/>
              </a:lnSpc>
            </a:pPr>
            <a:r>
              <a:rPr lang="zh-CN" altLang="en-US"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rPr>
              <a:t>实验方法：控制变量法</a:t>
            </a:r>
            <a:endPar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Rectangle 2" descr="中国教育出版网">
            <a:hlinkClick r:id="rId1" tooltip="中国教育出版网" action="ppaction://hlinkfile"/>
          </p:cNvPr>
          <p:cNvSpPr>
            <a:spLocks noGrp="1" noChangeArrowheads="1"/>
          </p:cNvSpPr>
          <p:nvPr>
            <p:ph type="body" idx="4294967295"/>
            <p:custDataLst>
              <p:tags r:id="rId2"/>
            </p:custDataLst>
          </p:nvPr>
        </p:nvSpPr>
        <p:spPr>
          <a:xfrm>
            <a:off x="483266" y="836712"/>
            <a:ext cx="7196116" cy="4524315"/>
          </a:xfrm>
          <a:prstGeom prst="rect">
            <a:avLst/>
          </a:prstGeom>
          <a:noFill/>
          <a:ln>
            <a:noFill/>
          </a:ln>
        </p:spPr>
        <p:txBody>
          <a:bodyPr wrap="square" lIns="0" tIns="0" rIns="0" bIns="0">
            <a:spAutoFit/>
          </a:bodyPr>
          <a:lstStyle/>
          <a:p>
            <a:pPr marL="0" indent="0">
              <a:lnSpc>
                <a:spcPct val="150000"/>
              </a:lnSpc>
              <a:spcBef>
                <a:spcPct val="0"/>
              </a:spcBef>
              <a:buNone/>
            </a:pP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探究实验</a:t>
            </a:r>
            <a:r>
              <a:rPr lang="zh-CN" altLang="en-US"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endParaRPr>
          </a:p>
          <a:p>
            <a:pPr marL="0" indent="0">
              <a:lnSpc>
                <a:spcPct val="150000"/>
              </a:lnSpc>
              <a:spcBef>
                <a:spcPct val="0"/>
              </a:spcBef>
              <a:buNone/>
            </a:pPr>
            <a:r>
              <a:rPr lang="zh-CN" altLang="en-US" sz="2800" b="1" kern="1200" smtClean="0">
                <a:latin typeface="宋体" panose="02010600030101010101" pitchFamily="2" charset="-122"/>
                <a:ea typeface="宋体" panose="02010600030101010101" pitchFamily="2" charset="-122"/>
                <a:cs typeface="Times New Roman" panose="02020603050405020304" pitchFamily="18" charset="0"/>
              </a:rPr>
              <a:t>把</a:t>
            </a:r>
            <a:r>
              <a:rPr lang="zh-CN" altLang="en-US" sz="2800" b="1" kern="1200">
                <a:latin typeface="宋体" panose="02010600030101010101" pitchFamily="2" charset="-122"/>
                <a:ea typeface="宋体" panose="02010600030101010101" pitchFamily="2" charset="-122"/>
                <a:cs typeface="Times New Roman" panose="02020603050405020304" pitchFamily="18" charset="0"/>
              </a:rPr>
              <a:t>较长的通电导线放在匀强磁场中进行实验，可从结果中推知一小段电流元的受力情况．</a:t>
            </a:r>
            <a:endParaRPr lang="zh-CN" altLang="en-US" sz="2800" b="1" kern="1200">
              <a:latin typeface="宋体" panose="02010600030101010101" pitchFamily="2" charset="-122"/>
              <a:ea typeface="宋体" panose="02010600030101010101" pitchFamily="2" charset="-122"/>
              <a:cs typeface="Times New Roman" panose="02020603050405020304" pitchFamily="18" charset="0"/>
            </a:endParaRPr>
          </a:p>
          <a:p>
            <a:pPr marL="0" indent="0">
              <a:lnSpc>
                <a:spcPct val="150000"/>
              </a:lnSpc>
              <a:spcBef>
                <a:spcPct val="0"/>
              </a:spcBef>
              <a:buNone/>
            </a:pPr>
            <a:r>
              <a:rPr lang="en-US" altLang="zh-CN" sz="2800" b="1" kern="1200">
                <a:latin typeface="宋体" panose="02010600030101010101" pitchFamily="2" charset="-122"/>
                <a:ea typeface="宋体" panose="02010600030101010101" pitchFamily="2" charset="-122"/>
                <a:cs typeface="Times New Roman" panose="02020603050405020304" pitchFamily="18" charset="0"/>
              </a:rPr>
              <a:t>(1</a:t>
            </a:r>
            <a:r>
              <a:rPr lang="en-US" altLang="zh-CN" sz="2800" b="1" kern="1200" smtClean="0">
                <a:latin typeface="宋体" panose="02010600030101010101" pitchFamily="2" charset="-122"/>
                <a:ea typeface="宋体" panose="02010600030101010101" pitchFamily="2" charset="-122"/>
                <a:cs typeface="Times New Roman" panose="02020603050405020304" pitchFamily="18" charset="0"/>
              </a:rPr>
              <a:t>)</a:t>
            </a:r>
            <a:r>
              <a:rPr lang="zh-CN" altLang="en-US" sz="2800" b="1" kern="1200">
                <a:latin typeface="宋体" panose="02010600030101010101" pitchFamily="2" charset="-122"/>
                <a:ea typeface="宋体" panose="02010600030101010101" pitchFamily="2" charset="-122"/>
                <a:cs typeface="Times New Roman" panose="02020603050405020304" pitchFamily="18" charset="0"/>
              </a:rPr>
              <a:t>实验器材：蹄形磁铁三个、电源、开关、通电导线．</a:t>
            </a:r>
            <a:endParaRPr lang="zh-CN" altLang="en-US" sz="2800" b="1" kern="1200">
              <a:latin typeface="宋体" panose="02010600030101010101" pitchFamily="2" charset="-122"/>
              <a:ea typeface="宋体" panose="02010600030101010101" pitchFamily="2" charset="-122"/>
              <a:cs typeface="Times New Roman" panose="02020603050405020304" pitchFamily="18" charset="0"/>
            </a:endParaRPr>
          </a:p>
          <a:p>
            <a:pPr marL="0" indent="0">
              <a:lnSpc>
                <a:spcPct val="150000"/>
              </a:lnSpc>
              <a:spcBef>
                <a:spcPct val="0"/>
              </a:spcBef>
              <a:buNone/>
            </a:pPr>
            <a:r>
              <a:rPr lang="en-US" altLang="zh-CN" sz="2800" b="1" kern="1200" smtClean="0">
                <a:latin typeface="宋体" panose="02010600030101010101" pitchFamily="2" charset="-122"/>
                <a:ea typeface="宋体" panose="02010600030101010101" pitchFamily="2" charset="-122"/>
                <a:cs typeface="Times New Roman" panose="02020603050405020304" pitchFamily="18" charset="0"/>
              </a:rPr>
              <a:t>(</a:t>
            </a:r>
            <a:r>
              <a:rPr lang="en-US" altLang="zh-CN" sz="2800" b="1" kern="1200">
                <a:latin typeface="宋体" panose="02010600030101010101" pitchFamily="2" charset="-122"/>
                <a:ea typeface="宋体" panose="02010600030101010101" pitchFamily="2" charset="-122"/>
                <a:cs typeface="Times New Roman" panose="02020603050405020304" pitchFamily="18" charset="0"/>
              </a:rPr>
              <a:t>2</a:t>
            </a:r>
            <a:r>
              <a:rPr lang="en-US" altLang="zh-CN" sz="2800" b="1" kern="1200" smtClean="0">
                <a:latin typeface="宋体" panose="02010600030101010101" pitchFamily="2" charset="-122"/>
                <a:ea typeface="宋体" panose="02010600030101010101" pitchFamily="2" charset="-122"/>
                <a:cs typeface="Times New Roman" panose="02020603050405020304" pitchFamily="18" charset="0"/>
              </a:rPr>
              <a:t>)</a:t>
            </a:r>
            <a:r>
              <a:rPr lang="zh-CN" altLang="en-US" sz="2800" b="1" kern="1200" smtClean="0">
                <a:latin typeface="宋体" panose="02010600030101010101" pitchFamily="2" charset="-122"/>
                <a:ea typeface="宋体" panose="02010600030101010101" pitchFamily="2" charset="-122"/>
                <a:cs typeface="Times New Roman" panose="02020603050405020304" pitchFamily="18" charset="0"/>
              </a:rPr>
              <a:t> 实验</a:t>
            </a:r>
            <a:r>
              <a:rPr lang="zh-CN" altLang="en-US" sz="2800" b="1" kern="1200">
                <a:latin typeface="宋体" panose="02010600030101010101" pitchFamily="2" charset="-122"/>
                <a:ea typeface="宋体" panose="02010600030101010101" pitchFamily="2" charset="-122"/>
                <a:cs typeface="Times New Roman" panose="02020603050405020304" pitchFamily="18" charset="0"/>
              </a:rPr>
              <a:t>装置：如</a:t>
            </a:r>
            <a:r>
              <a:rPr lang="zh-CN" altLang="en-US" sz="2800" b="1" kern="1200" smtClean="0">
                <a:latin typeface="宋体" panose="02010600030101010101" pitchFamily="2" charset="-122"/>
                <a:ea typeface="宋体" panose="02010600030101010101" pitchFamily="2" charset="-122"/>
                <a:cs typeface="Times New Roman" panose="02020603050405020304" pitchFamily="18" charset="0"/>
              </a:rPr>
              <a:t>图所</a:t>
            </a:r>
            <a:r>
              <a:rPr lang="zh-CN" altLang="en-US" sz="2800" b="1" kern="1200">
                <a:latin typeface="宋体" panose="02010600030101010101" pitchFamily="2" charset="-122"/>
                <a:ea typeface="宋体" panose="02010600030101010101" pitchFamily="2" charset="-122"/>
                <a:cs typeface="Times New Roman" panose="02020603050405020304" pitchFamily="18" charset="0"/>
              </a:rPr>
              <a:t>示，注意让导线垂直磁场方向放置．</a:t>
            </a:r>
            <a:endParaRPr lang="zh-CN" altLang="en-US" sz="2800" b="1" kern="1200">
              <a:latin typeface="宋体" panose="02010600030101010101" pitchFamily="2" charset="-122"/>
              <a:ea typeface="宋体" panose="02010600030101010101" pitchFamily="2" charset="-122"/>
              <a:cs typeface="Times New Roman" panose="02020603050405020304" pitchFamily="18" charset="0"/>
            </a:endParaRPr>
          </a:p>
        </p:txBody>
      </p:sp>
      <p:pic>
        <p:nvPicPr>
          <p:cNvPr id="39943" name="Picture 7"/>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7985039" y="1916832"/>
            <a:ext cx="3490370" cy="245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descr="中国教育出版网">
            <a:hlinkClick r:id="rId1" tooltip="中国教育出版网" action="ppaction://hlinkfile"/>
          </p:cNvPr>
          <p:cNvSpPr>
            <a:spLocks noGrp="1" noChangeArrowheads="1"/>
          </p:cNvSpPr>
          <p:nvPr>
            <p:ph type="body" idx="4294967295"/>
            <p:custDataLst>
              <p:tags r:id="rId2"/>
            </p:custDataLst>
          </p:nvPr>
        </p:nvSpPr>
        <p:spPr>
          <a:xfrm>
            <a:off x="376252" y="964004"/>
            <a:ext cx="7376018" cy="4524315"/>
          </a:xfrm>
          <a:prstGeom prst="rect">
            <a:avLst/>
          </a:prstGeom>
          <a:noFill/>
          <a:ln>
            <a:noFill/>
          </a:ln>
        </p:spPr>
        <p:txBody>
          <a:bodyPr wrap="square" lIns="0" tIns="0" rIns="0" bIns="0">
            <a:spAutoFit/>
          </a:bodyPr>
          <a:lstStyle/>
          <a:p>
            <a:pPr marL="0" indent="0">
              <a:lnSpc>
                <a:spcPct val="150000"/>
              </a:lnSpc>
              <a:spcBef>
                <a:spcPct val="0"/>
              </a:spcBef>
              <a:buNone/>
            </a:pPr>
            <a:r>
              <a:rPr lang="zh-CN" altLang="en-US" sz="2800" b="1" kern="1200">
                <a:solidFill>
                  <a:schemeClr val="tx1"/>
                </a:solidFill>
                <a:latin typeface="+mn-ea"/>
                <a:ea typeface="+mn-ea"/>
                <a:cs typeface="+mn-ea"/>
              </a:rPr>
              <a:t> </a:t>
            </a:r>
            <a:r>
              <a:rPr lang="en-US" altLang="zh-CN" sz="2800" b="1" kern="1200">
                <a:solidFill>
                  <a:schemeClr val="tx1"/>
                </a:solidFill>
                <a:latin typeface="+mn-ea"/>
                <a:ea typeface="+mn-ea"/>
                <a:cs typeface="+mn-ea"/>
              </a:rPr>
              <a:t>(</a:t>
            </a:r>
            <a:r>
              <a:rPr lang="en-US" altLang="zh-CN" sz="2800" b="1" kern="1200" smtClean="0">
                <a:solidFill>
                  <a:schemeClr val="tx1"/>
                </a:solidFill>
                <a:latin typeface="+mn-ea"/>
                <a:ea typeface="+mn-ea"/>
                <a:cs typeface="+mn-ea"/>
              </a:rPr>
              <a:t>3)</a:t>
            </a:r>
            <a:r>
              <a:rPr lang="zh-CN" altLang="en-US" sz="2800" b="1" kern="1200" smtClean="0">
                <a:solidFill>
                  <a:schemeClr val="tx1"/>
                </a:solidFill>
                <a:latin typeface="+mn-ea"/>
                <a:ea typeface="+mn-ea"/>
                <a:cs typeface="+mn-ea"/>
              </a:rPr>
              <a:t>实验</a:t>
            </a:r>
            <a:r>
              <a:rPr lang="zh-CN" altLang="en-US" sz="2800" b="1" kern="1200">
                <a:solidFill>
                  <a:schemeClr val="tx1"/>
                </a:solidFill>
                <a:latin typeface="+mn-ea"/>
                <a:ea typeface="+mn-ea"/>
                <a:cs typeface="+mn-ea"/>
              </a:rPr>
              <a:t>过程及现象</a:t>
            </a:r>
            <a:endParaRPr lang="zh-CN" altLang="en-US" sz="2800" b="1" kern="1200">
              <a:solidFill>
                <a:schemeClr val="tx1"/>
              </a:solidFill>
              <a:latin typeface="+mn-ea"/>
              <a:ea typeface="+mn-ea"/>
              <a:cs typeface="+mn-ea"/>
            </a:endParaRPr>
          </a:p>
          <a:p>
            <a:pPr marL="0" indent="0">
              <a:lnSpc>
                <a:spcPct val="150000"/>
              </a:lnSpc>
              <a:spcBef>
                <a:spcPct val="0"/>
              </a:spcBef>
              <a:buNone/>
            </a:pPr>
            <a:r>
              <a:rPr lang="zh-CN" altLang="en-US" sz="2800" b="1" kern="1200">
                <a:solidFill>
                  <a:schemeClr val="tx1"/>
                </a:solidFill>
                <a:latin typeface="+mn-ea"/>
                <a:ea typeface="+mn-ea"/>
                <a:cs typeface="+mn-ea"/>
              </a:rPr>
              <a:t>①保持</a:t>
            </a:r>
            <a:r>
              <a:rPr lang="zh-CN" altLang="en-US" sz="2800" b="1" kern="1200" smtClean="0">
                <a:solidFill>
                  <a:schemeClr val="tx1"/>
                </a:solidFill>
                <a:latin typeface="+mn-ea"/>
                <a:ea typeface="+mn-ea"/>
                <a:cs typeface="+mn-ea"/>
              </a:rPr>
              <a:t>导体长度</a:t>
            </a:r>
            <a:r>
              <a:rPr lang="en-US" altLang="zh-CN" sz="2800" b="1" kern="1200">
                <a:solidFill>
                  <a:schemeClr val="tx1"/>
                </a:solidFill>
                <a:latin typeface="+mn-ea"/>
                <a:ea typeface="+mn-ea"/>
                <a:cs typeface="+mn-ea"/>
              </a:rPr>
              <a:t>L</a:t>
            </a:r>
            <a:r>
              <a:rPr lang="zh-CN" altLang="en-US" sz="2800" b="1" kern="1200">
                <a:solidFill>
                  <a:schemeClr val="tx1"/>
                </a:solidFill>
                <a:latin typeface="+mn-ea"/>
                <a:ea typeface="+mn-ea"/>
                <a:cs typeface="+mn-ea"/>
              </a:rPr>
              <a:t>不变，改变电流的</a:t>
            </a:r>
            <a:r>
              <a:rPr lang="zh-CN" altLang="en-US" sz="2800" b="1" kern="1200" smtClean="0">
                <a:solidFill>
                  <a:schemeClr val="tx1"/>
                </a:solidFill>
                <a:latin typeface="+mn-ea"/>
                <a:ea typeface="+mn-ea"/>
                <a:cs typeface="+mn-ea"/>
              </a:rPr>
              <a:t>大小</a:t>
            </a:r>
            <a:endParaRPr lang="en-US" altLang="zh-CN" sz="2800" b="1" kern="1200" smtClean="0">
              <a:solidFill>
                <a:schemeClr val="tx1"/>
              </a:solidFill>
              <a:latin typeface="+mn-ea"/>
              <a:ea typeface="+mn-ea"/>
              <a:cs typeface="+mn-ea"/>
            </a:endParaRPr>
          </a:p>
          <a:p>
            <a:pPr marL="0" indent="0">
              <a:lnSpc>
                <a:spcPct val="150000"/>
              </a:lnSpc>
              <a:spcBef>
                <a:spcPct val="0"/>
              </a:spcBef>
              <a:buNone/>
            </a:pPr>
            <a:r>
              <a:rPr lang="zh-CN" altLang="en-US" sz="2800" b="1" kern="1200" smtClean="0">
                <a:solidFill>
                  <a:schemeClr val="tx1"/>
                </a:solidFill>
                <a:latin typeface="+mn-ea"/>
                <a:ea typeface="+mn-ea"/>
                <a:cs typeface="+mn-ea"/>
              </a:rPr>
              <a:t>现象：</a:t>
            </a:r>
            <a:r>
              <a:rPr lang="zh-CN" altLang="en-US" sz="2800" b="1" kern="1200" smtClean="0">
                <a:solidFill>
                  <a:srgbClr val="FF0000"/>
                </a:solidFill>
                <a:latin typeface="+mn-ea"/>
                <a:ea typeface="+mn-ea"/>
                <a:cs typeface="+mn-ea"/>
              </a:rPr>
              <a:t>电流</a:t>
            </a:r>
            <a:r>
              <a:rPr lang="en-US" altLang="zh-CN" sz="2800" b="1" kern="1200" smtClean="0">
                <a:solidFill>
                  <a:srgbClr val="FF0000"/>
                </a:solidFill>
                <a:latin typeface="+mn-ea"/>
                <a:ea typeface="+mn-ea"/>
                <a:cs typeface="+mn-ea"/>
              </a:rPr>
              <a:t>I</a:t>
            </a:r>
            <a:r>
              <a:rPr lang="zh-CN" altLang="en-US" sz="2800" b="1" kern="1200">
                <a:solidFill>
                  <a:srgbClr val="FF0000"/>
                </a:solidFill>
                <a:latin typeface="+mn-ea"/>
                <a:ea typeface="+mn-ea"/>
                <a:cs typeface="+mn-ea"/>
              </a:rPr>
              <a:t>增大</a:t>
            </a:r>
            <a:r>
              <a:rPr lang="zh-CN" altLang="en-US" sz="2800" b="1" kern="1200" smtClean="0">
                <a:solidFill>
                  <a:srgbClr val="FF0000"/>
                </a:solidFill>
                <a:latin typeface="+mn-ea"/>
                <a:ea typeface="+mn-ea"/>
                <a:cs typeface="+mn-ea"/>
              </a:rPr>
              <a:t>，</a:t>
            </a:r>
            <a:r>
              <a:rPr lang="zh-CN" altLang="en-US" sz="2800" b="1" kern="1200">
                <a:solidFill>
                  <a:srgbClr val="FF0000"/>
                </a:solidFill>
                <a:latin typeface="+mn-ea"/>
                <a:ea typeface="+mn-ea"/>
                <a:cs typeface="+mn-ea"/>
              </a:rPr>
              <a:t>导线摆动的角度增大</a:t>
            </a:r>
            <a:r>
              <a:rPr lang="zh-CN" altLang="en-US" sz="2800" b="1" kern="1200" smtClean="0">
                <a:solidFill>
                  <a:srgbClr val="FF0000"/>
                </a:solidFill>
                <a:latin typeface="+mn-ea"/>
                <a:ea typeface="+mn-ea"/>
                <a:cs typeface="+mn-ea"/>
              </a:rPr>
              <a:t>；电流</a:t>
            </a:r>
            <a:r>
              <a:rPr lang="en-US" altLang="zh-CN" sz="2800" b="1" kern="1200" smtClean="0">
                <a:solidFill>
                  <a:srgbClr val="FF0000"/>
                </a:solidFill>
                <a:latin typeface="+mn-ea"/>
                <a:ea typeface="+mn-ea"/>
                <a:cs typeface="+mn-ea"/>
              </a:rPr>
              <a:t>I</a:t>
            </a:r>
            <a:r>
              <a:rPr lang="zh-CN" altLang="en-US" sz="2800" b="1" kern="1200">
                <a:solidFill>
                  <a:srgbClr val="FF0000"/>
                </a:solidFill>
                <a:latin typeface="+mn-ea"/>
                <a:ea typeface="+mn-ea"/>
                <a:cs typeface="+mn-ea"/>
              </a:rPr>
              <a:t>减小</a:t>
            </a:r>
            <a:r>
              <a:rPr lang="zh-CN" altLang="en-US" sz="2800" b="1" kern="1200" smtClean="0">
                <a:solidFill>
                  <a:srgbClr val="FF0000"/>
                </a:solidFill>
                <a:latin typeface="+mn-ea"/>
                <a:ea typeface="+mn-ea"/>
                <a:cs typeface="+mn-ea"/>
              </a:rPr>
              <a:t>，</a:t>
            </a:r>
            <a:r>
              <a:rPr lang="zh-CN" altLang="en-US" sz="2800" b="1" kern="1200">
                <a:solidFill>
                  <a:srgbClr val="FF0000"/>
                </a:solidFill>
                <a:latin typeface="+mn-ea"/>
                <a:ea typeface="+mn-ea"/>
                <a:cs typeface="+mn-ea"/>
              </a:rPr>
              <a:t>导线摆动的角度减小．</a:t>
            </a:r>
            <a:endParaRPr lang="zh-CN" altLang="en-US" sz="2800" b="1" kern="1200">
              <a:solidFill>
                <a:schemeClr val="tx1"/>
              </a:solidFill>
              <a:latin typeface="+mn-ea"/>
              <a:ea typeface="+mn-ea"/>
              <a:cs typeface="+mn-ea"/>
            </a:endParaRPr>
          </a:p>
          <a:p>
            <a:pPr marL="0" indent="0">
              <a:lnSpc>
                <a:spcPct val="150000"/>
              </a:lnSpc>
              <a:spcBef>
                <a:spcPct val="0"/>
              </a:spcBef>
              <a:buNone/>
            </a:pPr>
            <a:r>
              <a:rPr lang="zh-CN" altLang="en-US" sz="2800" b="1" kern="1200">
                <a:solidFill>
                  <a:schemeClr val="tx1"/>
                </a:solidFill>
                <a:latin typeface="+mn-ea"/>
                <a:ea typeface="+mn-ea"/>
                <a:cs typeface="+mn-ea"/>
              </a:rPr>
              <a:t>②</a:t>
            </a:r>
            <a:r>
              <a:rPr lang="zh-CN" altLang="en-US" sz="2800" b="1" kern="1200" smtClean="0">
                <a:solidFill>
                  <a:schemeClr val="tx1"/>
                </a:solidFill>
                <a:latin typeface="+mn-ea"/>
                <a:ea typeface="+mn-ea"/>
                <a:cs typeface="+mn-ea"/>
              </a:rPr>
              <a:t>保持电流</a:t>
            </a:r>
            <a:r>
              <a:rPr lang="en-US" altLang="zh-CN" sz="2800" b="1" kern="1200">
                <a:solidFill>
                  <a:schemeClr val="tx1"/>
                </a:solidFill>
                <a:latin typeface="+mn-ea"/>
                <a:ea typeface="+mn-ea"/>
                <a:cs typeface="+mn-ea"/>
              </a:rPr>
              <a:t>I</a:t>
            </a:r>
            <a:r>
              <a:rPr lang="zh-CN" altLang="en-US" sz="2800" b="1" kern="1200">
                <a:solidFill>
                  <a:schemeClr val="tx1"/>
                </a:solidFill>
                <a:latin typeface="+mn-ea"/>
                <a:ea typeface="+mn-ea"/>
                <a:cs typeface="+mn-ea"/>
              </a:rPr>
              <a:t>不变，改变</a:t>
            </a:r>
            <a:r>
              <a:rPr lang="zh-CN" altLang="en-US" sz="2800" b="1" kern="1200" smtClean="0">
                <a:solidFill>
                  <a:schemeClr val="tx1"/>
                </a:solidFill>
                <a:latin typeface="+mn-ea"/>
                <a:ea typeface="+mn-ea"/>
                <a:cs typeface="+mn-ea"/>
              </a:rPr>
              <a:t>导线的长度</a:t>
            </a:r>
            <a:endParaRPr lang="en-US" altLang="zh-CN" sz="2800" b="1" kern="1200" smtClean="0">
              <a:solidFill>
                <a:schemeClr val="tx1"/>
              </a:solidFill>
              <a:latin typeface="+mn-ea"/>
              <a:ea typeface="+mn-ea"/>
              <a:cs typeface="+mn-ea"/>
            </a:endParaRPr>
          </a:p>
          <a:p>
            <a:pPr marL="0" indent="0">
              <a:lnSpc>
                <a:spcPct val="150000"/>
              </a:lnSpc>
              <a:spcBef>
                <a:spcPct val="0"/>
              </a:spcBef>
              <a:buNone/>
            </a:pPr>
            <a:r>
              <a:rPr lang="zh-CN" altLang="en-US" sz="2800" b="1" kern="1200" smtClean="0">
                <a:solidFill>
                  <a:schemeClr val="tx1"/>
                </a:solidFill>
                <a:latin typeface="+mn-ea"/>
                <a:ea typeface="+mn-ea"/>
                <a:cs typeface="+mn-ea"/>
              </a:rPr>
              <a:t>现象：</a:t>
            </a:r>
            <a:r>
              <a:rPr lang="zh-CN" altLang="en-US" sz="2800" b="1" kern="1200" smtClean="0">
                <a:solidFill>
                  <a:srgbClr val="FF0000"/>
                </a:solidFill>
                <a:latin typeface="+mn-ea"/>
                <a:ea typeface="+mn-ea"/>
                <a:cs typeface="+mn-ea"/>
              </a:rPr>
              <a:t>通电</a:t>
            </a:r>
            <a:r>
              <a:rPr lang="zh-CN" altLang="en-US" sz="2800" b="1" kern="1200">
                <a:solidFill>
                  <a:srgbClr val="FF0000"/>
                </a:solidFill>
                <a:latin typeface="+mn-ea"/>
                <a:ea typeface="+mn-ea"/>
                <a:cs typeface="+mn-ea"/>
              </a:rPr>
              <a:t>导线</a:t>
            </a:r>
            <a:r>
              <a:rPr lang="en-US" altLang="zh-CN" sz="2800" b="1" kern="1200">
                <a:solidFill>
                  <a:srgbClr val="FF0000"/>
                </a:solidFill>
                <a:latin typeface="+mn-ea"/>
                <a:ea typeface="+mn-ea"/>
                <a:cs typeface="+mn-ea"/>
              </a:rPr>
              <a:t>L</a:t>
            </a:r>
            <a:r>
              <a:rPr lang="zh-CN" altLang="en-US" sz="2800" b="1" kern="1200">
                <a:solidFill>
                  <a:srgbClr val="FF0000"/>
                </a:solidFill>
                <a:latin typeface="+mn-ea"/>
                <a:ea typeface="+mn-ea"/>
                <a:cs typeface="+mn-ea"/>
              </a:rPr>
              <a:t>变长，导线摆动的角度增大</a:t>
            </a:r>
            <a:r>
              <a:rPr lang="zh-CN" altLang="en-US" sz="2800" b="1" kern="1200" smtClean="0">
                <a:solidFill>
                  <a:srgbClr val="FF0000"/>
                </a:solidFill>
                <a:latin typeface="+mn-ea"/>
                <a:ea typeface="+mn-ea"/>
                <a:cs typeface="+mn-ea"/>
              </a:rPr>
              <a:t>；通电</a:t>
            </a:r>
            <a:r>
              <a:rPr lang="zh-CN" altLang="en-US" sz="2800" b="1" kern="1200">
                <a:solidFill>
                  <a:srgbClr val="FF0000"/>
                </a:solidFill>
                <a:latin typeface="+mn-ea"/>
                <a:ea typeface="+mn-ea"/>
                <a:cs typeface="+mn-ea"/>
              </a:rPr>
              <a:t>导线</a:t>
            </a:r>
            <a:r>
              <a:rPr lang="en-US" altLang="zh-CN" sz="2800" b="1" kern="1200">
                <a:solidFill>
                  <a:srgbClr val="FF0000"/>
                </a:solidFill>
                <a:latin typeface="+mn-ea"/>
                <a:ea typeface="+mn-ea"/>
                <a:cs typeface="+mn-ea"/>
              </a:rPr>
              <a:t>L</a:t>
            </a:r>
            <a:r>
              <a:rPr lang="zh-CN" altLang="en-US" sz="2800" b="1" kern="1200">
                <a:solidFill>
                  <a:srgbClr val="FF0000"/>
                </a:solidFill>
                <a:latin typeface="+mn-ea"/>
                <a:ea typeface="+mn-ea"/>
                <a:cs typeface="+mn-ea"/>
              </a:rPr>
              <a:t>变短，导线摆动的角度减小．</a:t>
            </a:r>
            <a:endParaRPr lang="zh-CN" altLang="en-US" sz="2800" b="1" kern="1200">
              <a:solidFill>
                <a:srgbClr val="FF0000"/>
              </a:solidFill>
              <a:latin typeface="+mn-ea"/>
              <a:ea typeface="+mn-ea"/>
              <a:cs typeface="+mn-ea"/>
            </a:endParaRPr>
          </a:p>
        </p:txBody>
      </p:sp>
      <p:pic>
        <p:nvPicPr>
          <p:cNvPr id="3" name="Picture 7"/>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7762887" y="1762508"/>
            <a:ext cx="4161425" cy="29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0754" name="Rectangle 2"/>
          <p:cNvSpPr>
            <a:spLocks noGrp="1" noRot="1" noChangeArrowheads="1"/>
          </p:cNvSpPr>
          <p:nvPr>
            <p:ph type="title"/>
            <p:custDataLst>
              <p:tags r:id="rId1"/>
            </p:custDataLst>
          </p:nvPr>
        </p:nvSpPr>
        <p:spPr>
          <a:xfrm>
            <a:off x="447225" y="182854"/>
            <a:ext cx="2005084" cy="645795"/>
          </a:xfrm>
          <a:noFill/>
          <a:ln>
            <a:noFill/>
          </a:ln>
        </p:spPr>
        <p:txBody>
          <a:bodyPr wrap="square" lIns="0" tIns="0" rIns="0" bIns="0">
            <a:spAutoFit/>
          </a:bodyPr>
          <a:lstStyle/>
          <a:p>
            <a:pPr algn="l">
              <a:lnSpc>
                <a:spcPct val="150000"/>
              </a:lnSpc>
            </a:pPr>
            <a:r>
              <a:rPr lang="zh-CN" altLang="en-US" sz="2800" b="1" i="0" kern="1200">
                <a:solidFill>
                  <a:schemeClr val="tx1"/>
                </a:solidFill>
                <a:latin typeface="宋体" panose="02010600030101010101" pitchFamily="2" charset="-122"/>
                <a:ea typeface="宋体" panose="02010600030101010101" pitchFamily="2" charset="-122"/>
                <a:cs typeface="Times New Roman" panose="02020603050405020304" pitchFamily="18" charset="0"/>
              </a:rPr>
              <a:t>实验结论</a:t>
            </a:r>
            <a:endParaRPr lang="zh-CN" altLang="en-US" sz="2800" b="1" i="0" kern="120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30755" name="Text Box 3"/>
          <p:cNvSpPr txBox="1">
            <a:spLocks noGrp="1" noChangeArrowheads="1"/>
          </p:cNvSpPr>
          <p:nvPr>
            <p:ph type="body" idx="1"/>
            <p:custDataLst>
              <p:tags r:id="rId2"/>
            </p:custDataLst>
          </p:nvPr>
        </p:nvSpPr>
        <p:spPr>
          <a:xfrm>
            <a:off x="283174" y="828676"/>
            <a:ext cx="10812007" cy="1838004"/>
          </a:xfrm>
          <a:noFill/>
          <a:ln>
            <a:noFill/>
          </a:ln>
        </p:spPr>
        <p:txBody>
          <a:bodyPr wrap="square" lIns="0" tIns="0" rIns="0" bIns="0">
            <a:spAutoFit/>
          </a:bodyPr>
          <a:lstStyle/>
          <a:p>
            <a:pPr marL="0" indent="0">
              <a:lnSpc>
                <a:spcPct val="150000"/>
              </a:lnSpc>
              <a:spcBef>
                <a:spcPct val="0"/>
              </a:spcBef>
              <a:buNone/>
            </a:pPr>
            <a:r>
              <a:rPr lang="zh-CN" altLang="en-US" sz="2800" b="1" kern="1200">
                <a:solidFill>
                  <a:schemeClr val="tx1"/>
                </a:solidFill>
                <a:latin typeface="宋体" panose="02010600030101010101" pitchFamily="2" charset="-122"/>
                <a:ea typeface="宋体" panose="02010600030101010101" pitchFamily="2" charset="-122"/>
                <a:cs typeface="Times New Roman" panose="02020603050405020304" pitchFamily="18" charset="0"/>
              </a:rPr>
              <a:t>精确的实验</a:t>
            </a:r>
            <a:r>
              <a:rPr lang="zh-CN" altLang="en-US" sz="2800" b="1" kern="120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表明：</a:t>
            </a:r>
            <a:r>
              <a:rPr lang="zh-CN" altLang="en-US"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rPr>
              <a:t>通电</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导线与磁场方向</a:t>
            </a:r>
            <a:r>
              <a:rPr lang="zh-CN" altLang="en-US" sz="2800" b="1" kern="1200" smtClean="0">
                <a:solidFill>
                  <a:srgbClr val="0000FF"/>
                </a:solidFill>
                <a:latin typeface="宋体" panose="02010600030101010101" pitchFamily="2" charset="-122"/>
                <a:ea typeface="宋体" panose="02010600030101010101" pitchFamily="2" charset="-122"/>
                <a:cs typeface="Times New Roman" panose="02020603050405020304" pitchFamily="18" charset="0"/>
              </a:rPr>
              <a:t>垂直时</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，它在磁场中受到的安培力的大小，既与导线的长度</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L</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成正比，又与导线中的电流</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I</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成正比，即与</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I</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L</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的乘积成正比，用公式表示为</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F=BIL</a:t>
            </a:r>
            <a:r>
              <a:rPr lang="zh-CN" altLang="en-US" sz="2800" b="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或</a:t>
            </a:r>
            <a:r>
              <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rPr>
              <a:t>B=F/IL.</a:t>
            </a:r>
            <a:endParaRPr lang="en-US" altLang="zh-CN" sz="2800" b="1" i="1" kern="1200">
              <a:solidFill>
                <a:srgbClr val="0000FF"/>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4" name="Picture 7"/>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8209481" y="3140711"/>
            <a:ext cx="3552997" cy="24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39" name="组合 14338"/>
          <p:cNvGrpSpPr/>
          <p:nvPr>
            <p:custDataLst>
              <p:tags r:id="rId5"/>
            </p:custDataLst>
          </p:nvPr>
        </p:nvGrpSpPr>
        <p:grpSpPr>
          <a:xfrm>
            <a:off x="283173" y="3068960"/>
            <a:ext cx="8495194" cy="576263"/>
            <a:chOff x="0" y="0"/>
            <a:chExt cx="13380" cy="908"/>
          </a:xfrm>
        </p:grpSpPr>
        <p:sp>
          <p:nvSpPr>
            <p:cNvPr id="14340" name="矩形 14339"/>
            <p:cNvSpPr/>
            <p:nvPr>
              <p:custDataLst>
                <p:tags r:id="rId6"/>
              </p:custDataLst>
            </p:nvPr>
          </p:nvSpPr>
          <p:spPr>
            <a:xfrm>
              <a:off x="0" y="0"/>
              <a:ext cx="13380" cy="822"/>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FF0000"/>
                  </a:solidFill>
                  <a:effectLst/>
                  <a:uLnTx/>
                  <a:uFillTx/>
                  <a:latin typeface="宋体" panose="02010600030101010101" pitchFamily="2" charset="-122"/>
                </a:rPr>
                <a:t>（</a:t>
              </a:r>
              <a:r>
                <a:rPr kumimoji="0" lang="en-US" altLang="zh-CN" sz="2800" b="1" i="0" u="none" strike="noStrike" kern="1200" cap="none" spc="0" normalizeH="0" baseline="0" noProof="1">
                  <a:ln>
                    <a:noFill/>
                  </a:ln>
                  <a:solidFill>
                    <a:srgbClr val="FF0000"/>
                  </a:solidFill>
                  <a:effectLst/>
                  <a:uLnTx/>
                  <a:uFillTx/>
                  <a:latin typeface="宋体" panose="02010600030101010101" pitchFamily="2" charset="-122"/>
                </a:rPr>
                <a:t>1</a:t>
              </a:r>
              <a:r>
                <a:rPr kumimoji="0" lang="zh-CN" altLang="en-US" sz="2800" b="1" i="0" u="none" strike="noStrike" kern="1200" cap="none" spc="0" normalizeH="0" baseline="0" noProof="1">
                  <a:ln>
                    <a:noFill/>
                  </a:ln>
                  <a:solidFill>
                    <a:srgbClr val="FF0000"/>
                  </a:solidFill>
                  <a:effectLst/>
                  <a:uLnTx/>
                  <a:uFillTx/>
                  <a:latin typeface="宋体" panose="02010600030101010101" pitchFamily="2" charset="-122"/>
                </a:rPr>
                <a:t>）</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同一磁场中       </a:t>
              </a:r>
              <a:r>
                <a:rPr kumimoji="0" lang="zh-CN" altLang="en-US" sz="2800" b="1" i="0" u="none" strike="noStrike" kern="1200" cap="none" spc="0" normalizeH="0" noProof="1" smtClean="0">
                  <a:ln>
                    <a:noFill/>
                  </a:ln>
                  <a:solidFill>
                    <a:srgbClr val="FF0000"/>
                  </a:solidFill>
                  <a:effectLst>
                    <a:outerShdw blurRad="38100" dist="38100" dir="2700000">
                      <a:srgbClr val="C0C0C0"/>
                    </a:outerShdw>
                  </a:effectLst>
                  <a:uLnTx/>
                  <a:uFillTx/>
                  <a:latin typeface="宋体" panose="02010600030101010101" pitchFamily="2" charset="-122"/>
                </a:rPr>
                <a:t> </a:t>
              </a:r>
              <a:r>
                <a:rPr kumimoji="0" lang="zh-CN" altLang="en-US" sz="2800" b="1" i="0" u="none" strike="noStrike" kern="1200" cap="none" spc="0" normalizeH="0" baseline="0" noProof="1" smtClean="0">
                  <a:ln>
                    <a:noFill/>
                  </a:ln>
                  <a:solidFill>
                    <a:srgbClr val="FF0000"/>
                  </a:solidFill>
                  <a:effectLst>
                    <a:outerShdw blurRad="38100" dist="38100" dir="2700000">
                      <a:srgbClr val="C0C0C0"/>
                    </a:outerShdw>
                  </a:effectLst>
                  <a:uLnTx/>
                  <a:uFillTx/>
                  <a:latin typeface="宋体" panose="02010600030101010101" pitchFamily="2" charset="-122"/>
                </a:rPr>
                <a:t>，</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比值</a:t>
              </a:r>
              <a:r>
                <a:rPr kumimoji="0" lang="en-US" altLang="zh-CN" sz="2800" b="1" i="1"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F/IL</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为恒量；</a:t>
              </a:r>
              <a:endPar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endParaRPr>
            </a:p>
          </p:txBody>
        </p:sp>
        <p:grpSp>
          <p:nvGrpSpPr>
            <p:cNvPr id="2" name="组合 14340"/>
            <p:cNvGrpSpPr/>
            <p:nvPr>
              <p:custDataLst>
                <p:tags r:id="rId7"/>
              </p:custDataLst>
            </p:nvPr>
          </p:nvGrpSpPr>
          <p:grpSpPr>
            <a:xfrm>
              <a:off x="4566" y="85"/>
              <a:ext cx="2003" cy="823"/>
              <a:chOff x="420" y="18"/>
              <a:chExt cx="801" cy="329"/>
            </a:xfrm>
          </p:grpSpPr>
          <p:sp>
            <p:nvSpPr>
              <p:cNvPr id="14342" name="文本框 14341"/>
              <p:cNvSpPr txBox="1"/>
              <p:nvPr>
                <p:custDataLst>
                  <p:tags r:id="rId8"/>
                </p:custDataLst>
              </p:nvPr>
            </p:nvSpPr>
            <p:spPr>
              <a:xfrm>
                <a:off x="420" y="18"/>
                <a:ext cx="801" cy="329"/>
              </a:xfrm>
              <a:prstGeom prst="rect">
                <a:avLst/>
              </a:prstGeom>
              <a:noFill/>
              <a:ln w="9525">
                <a:noFill/>
              </a:ln>
            </p:spPr>
            <p:txBody>
              <a:bodyPr wrap="none">
                <a:spAutoFit/>
              </a:bodyPr>
              <a:lstStyle/>
              <a:p>
                <a:pPr marR="0" defTabSz="914400">
                  <a:buClrTx/>
                  <a:buSzTx/>
                  <a:defRPr/>
                </a:pPr>
                <a:r>
                  <a:rPr kumimoji="0" lang="en-US" altLang="zh-CN" sz="2800" b="1" i="1" kern="1200" cap="none" spc="0" normalizeH="0" baseline="0" noProof="1">
                    <a:solidFill>
                      <a:srgbClr val="FF0000"/>
                    </a:solidFill>
                    <a:effectLst>
                      <a:outerShdw blurRad="38100" dist="38100" dir="2700000">
                        <a:srgbClr val="C0C0C0"/>
                      </a:outerShdw>
                    </a:effectLst>
                    <a:latin typeface="宋体" panose="02010600030101010101" pitchFamily="2" charset="-122"/>
                  </a:rPr>
                  <a:t>F  </a:t>
                </a:r>
                <a:r>
                  <a:rPr kumimoji="0" lang="en-US" altLang="zh-CN" sz="2800" b="1" kern="1200" cap="none" spc="0" normalizeH="0" baseline="0" noProof="1">
                    <a:solidFill>
                      <a:srgbClr val="FF0000"/>
                    </a:solidFill>
                    <a:effectLst>
                      <a:outerShdw blurRad="38100" dist="38100" dir="2700000">
                        <a:srgbClr val="C0C0C0"/>
                      </a:outerShdw>
                    </a:effectLst>
                    <a:latin typeface="宋体" panose="02010600030101010101" pitchFamily="2" charset="-122"/>
                  </a:rPr>
                  <a:t> </a:t>
                </a:r>
                <a:r>
                  <a:rPr kumimoji="0" lang="en-US" altLang="zh-CN" sz="2800" b="1" i="1" kern="1200" cap="none" spc="0" normalizeH="0" baseline="0" noProof="1" smtClean="0">
                    <a:solidFill>
                      <a:srgbClr val="FF0000"/>
                    </a:solidFill>
                    <a:effectLst>
                      <a:outerShdw blurRad="38100" dist="38100" dir="2700000">
                        <a:srgbClr val="C0C0C0"/>
                      </a:outerShdw>
                    </a:effectLst>
                    <a:latin typeface="宋体" panose="02010600030101010101" pitchFamily="2" charset="-122"/>
                  </a:rPr>
                  <a:t>IL</a:t>
                </a:r>
                <a:endParaRPr kumimoji="0" lang="en-US" altLang="zh-CN" sz="2800" b="1" i="1" kern="1200" cap="none" spc="0" normalizeH="0" baseline="0" noProof="1">
                  <a:solidFill>
                    <a:srgbClr val="FF0000"/>
                  </a:solidFill>
                  <a:effectLst>
                    <a:outerShdw blurRad="38100" dist="38100" dir="2700000">
                      <a:srgbClr val="C0C0C0"/>
                    </a:outerShdw>
                  </a:effectLst>
                  <a:latin typeface="宋体" panose="02010600030101010101" pitchFamily="2" charset="-122"/>
                </a:endParaRPr>
              </a:p>
            </p:txBody>
          </p:sp>
          <p:graphicFrame>
            <p:nvGraphicFramePr>
              <p:cNvPr id="3" name="对象 14342"/>
              <p:cNvGraphicFramePr>
                <a:graphicFrameLocks noChangeAspect="1"/>
              </p:cNvGraphicFramePr>
              <p:nvPr>
                <p:custDataLst>
                  <p:tags r:id="rId9"/>
                </p:custDataLst>
              </p:nvPr>
            </p:nvGraphicFramePr>
            <p:xfrm>
              <a:off x="685" y="69"/>
              <a:ext cx="271" cy="225"/>
            </p:xfrm>
            <a:graphic>
              <a:graphicData uri="http://schemas.openxmlformats.org/presentationml/2006/ole">
                <mc:AlternateContent xmlns:mc="http://schemas.openxmlformats.org/markup-compatibility/2006">
                  <mc:Choice xmlns:v="urn:schemas-microsoft-com:vml" Requires="v">
                    <p:oleObj spid="_x0000_s1039" name="" r:id="rId10" imgW="154305" imgH="128905" progId="Equation.DSMT4">
                      <p:embed/>
                    </p:oleObj>
                  </mc:Choice>
                  <mc:Fallback>
                    <p:oleObj name="" r:id="rId10" imgW="154305" imgH="128905" progId="Equation.DSMT4">
                      <p:embed/>
                      <p:pic>
                        <p:nvPicPr>
                          <p:cNvPr id="0" name="OLE substitute image"/>
                          <p:cNvPicPr/>
                          <p:nvPr/>
                        </p:nvPicPr>
                        <p:blipFill>
                          <a:blip r:embed="rId11"/>
                          <a:stretch>
                            <a:fillRect/>
                          </a:stretch>
                        </p:blipFill>
                        <p:spPr>
                          <a:xfrm>
                            <a:off x="685" y="69"/>
                            <a:ext cx="271" cy="225"/>
                          </a:xfrm>
                          <a:prstGeom prst="rect">
                            <a:avLst/>
                          </a:prstGeom>
                          <a:noFill/>
                          <a:ln w="38100">
                            <a:noFill/>
                            <a:miter/>
                          </a:ln>
                        </p:spPr>
                      </p:pic>
                    </p:oleObj>
                  </mc:Fallback>
                </mc:AlternateContent>
              </a:graphicData>
            </a:graphic>
          </p:graphicFrame>
        </p:grpSp>
      </p:grpSp>
      <p:sp>
        <p:nvSpPr>
          <p:cNvPr id="14344" name="矩形 14343"/>
          <p:cNvSpPr/>
          <p:nvPr>
            <p:custDataLst>
              <p:tags r:id="rId12"/>
            </p:custDataLst>
          </p:nvPr>
        </p:nvSpPr>
        <p:spPr>
          <a:xfrm>
            <a:off x="281268" y="3716973"/>
            <a:ext cx="8496782" cy="52197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FF0000"/>
                </a:solidFill>
                <a:effectLst/>
                <a:uLnTx/>
                <a:uFillTx/>
                <a:latin typeface="宋体" panose="02010600030101010101" pitchFamily="2" charset="-122"/>
              </a:rPr>
              <a:t>（</a:t>
            </a:r>
            <a:r>
              <a:rPr kumimoji="0" lang="en-US" altLang="zh-CN" sz="2800" b="1" i="0" u="none" strike="noStrike" kern="1200" cap="none" spc="0" normalizeH="0" baseline="0" noProof="1">
                <a:ln>
                  <a:noFill/>
                </a:ln>
                <a:solidFill>
                  <a:srgbClr val="FF0000"/>
                </a:solidFill>
                <a:effectLst/>
                <a:uLnTx/>
                <a:uFillTx/>
                <a:latin typeface="宋体" panose="02010600030101010101" pitchFamily="2" charset="-122"/>
              </a:rPr>
              <a:t>2</a:t>
            </a:r>
            <a:r>
              <a:rPr kumimoji="0" lang="zh-CN" altLang="en-US" sz="2800" b="1" i="0" u="none" strike="noStrike" kern="1200" cap="none" spc="0" normalizeH="0" baseline="0" noProof="1">
                <a:ln>
                  <a:noFill/>
                </a:ln>
                <a:solidFill>
                  <a:srgbClr val="FF0000"/>
                </a:solidFill>
                <a:effectLst/>
                <a:uLnTx/>
                <a:uFillTx/>
                <a:latin typeface="宋体" panose="02010600030101010101" pitchFamily="2" charset="-122"/>
              </a:rPr>
              <a:t>）</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不同磁场中，比值</a:t>
            </a:r>
            <a:r>
              <a:rPr kumimoji="0" lang="en-US" altLang="zh-CN" sz="2800" b="1" i="1"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F/IL</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一般不同</a:t>
            </a:r>
            <a:r>
              <a:rPr kumimoji="0" lang="en-US" altLang="zh-CN"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rPr>
              <a:t>;</a:t>
            </a:r>
            <a:endParaRPr kumimoji="0" lang="en-US" altLang="zh-CN" sz="2800" b="1" i="0" u="none" strike="noStrike" kern="1200" cap="none" spc="0" normalizeH="0" baseline="0" noProof="1">
              <a:ln>
                <a:noFill/>
              </a:ln>
              <a:solidFill>
                <a:srgbClr val="FF0000"/>
              </a:solidFill>
              <a:effectLst>
                <a:outerShdw blurRad="38100" dist="38100" dir="2700000">
                  <a:srgbClr val="C0C0C0"/>
                </a:outerShdw>
              </a:effectLst>
              <a:uLnTx/>
              <a:uFillTx/>
              <a:latin typeface="宋体" panose="02010600030101010101" pitchFamily="2" charset="-122"/>
            </a:endParaRPr>
          </a:p>
        </p:txBody>
      </p:sp>
      <p:sp>
        <p:nvSpPr>
          <p:cNvPr id="11266" name="Rectangle 3"/>
          <p:cNvSpPr>
            <a:spLocks noGrp="1"/>
          </p:cNvSpPr>
          <p:nvPr>
            <p:custDataLst>
              <p:tags r:id="rId13"/>
            </p:custDataLst>
          </p:nvPr>
        </p:nvSpPr>
        <p:spPr>
          <a:xfrm>
            <a:off x="446982" y="4365104"/>
            <a:ext cx="5624098" cy="1371408"/>
          </a:xfrm>
          <a:prstGeom prst="rect">
            <a:avLst/>
          </a:prstGeom>
          <a:noFill/>
          <a:ln w="9525">
            <a:noFill/>
          </a:ln>
        </p:spPr>
        <p:txBody>
          <a:bodyPr vert="horz" wrap="square" anchor="t"/>
          <a:lstStyle>
            <a:lvl1pPr marL="342900" lvl="0" indent="-342900" algn="l" defTabSz="914400" eaLnBrk="0" fontAlgn="base" latinLnBrk="0" hangingPunct="0">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eaLnBrk="1" hangingPunct="1">
              <a:lnSpc>
                <a:spcPct val="150000"/>
              </a:lnSpc>
              <a:buNone/>
            </a:pPr>
            <a:r>
              <a:rPr lang="zh-CN" altLang="en-US" sz="2800" b="1">
                <a:latin typeface="宋体" panose="02010600030101010101" pitchFamily="2" charset="-122"/>
                <a:cs typeface="+mn-ea"/>
              </a:rPr>
              <a:t>当</a:t>
            </a:r>
            <a:r>
              <a:rPr lang="en-US" altLang="zh-CN" sz="2800" b="1">
                <a:latin typeface="宋体" panose="02010600030101010101" pitchFamily="2" charset="-122"/>
                <a:cs typeface="+mn-ea"/>
              </a:rPr>
              <a:t>L</a:t>
            </a:r>
            <a:r>
              <a:rPr lang="zh-CN" altLang="en-US" sz="2800" b="1">
                <a:latin typeface="宋体" panose="02010600030101010101" pitchFamily="2" charset="-122"/>
                <a:cs typeface="+mn-ea"/>
              </a:rPr>
              <a:t>不变，</a:t>
            </a:r>
            <a:r>
              <a:rPr lang="en-US" altLang="zh-CN" sz="2800" b="1">
                <a:latin typeface="宋体" panose="02010600030101010101" pitchFamily="2" charset="-122"/>
                <a:cs typeface="+mn-ea"/>
              </a:rPr>
              <a:t>I</a:t>
            </a:r>
            <a:r>
              <a:rPr lang="zh-CN" altLang="en-US" sz="2800" b="1">
                <a:latin typeface="宋体" panose="02010600030101010101" pitchFamily="2" charset="-122"/>
                <a:cs typeface="+mn-ea"/>
              </a:rPr>
              <a:t>越大，</a:t>
            </a:r>
            <a:r>
              <a:rPr lang="en-US" altLang="zh-CN" sz="2800" b="1">
                <a:latin typeface="宋体" panose="02010600030101010101" pitchFamily="2" charset="-122"/>
                <a:cs typeface="+mn-ea"/>
              </a:rPr>
              <a:t>F</a:t>
            </a:r>
            <a:r>
              <a:rPr lang="zh-CN" altLang="en-US" sz="2800" b="1">
                <a:latin typeface="宋体" panose="02010600030101010101" pitchFamily="2" charset="-122"/>
                <a:cs typeface="+mn-ea"/>
              </a:rPr>
              <a:t>越大</a:t>
            </a:r>
            <a:endParaRPr lang="zh-CN" altLang="en-US" sz="2800" b="1">
              <a:latin typeface="宋体" panose="02010600030101010101" pitchFamily="2" charset="-122"/>
              <a:cs typeface="+mn-ea"/>
            </a:endParaRPr>
          </a:p>
          <a:p>
            <a:pPr lvl="0" eaLnBrk="1" hangingPunct="1">
              <a:lnSpc>
                <a:spcPct val="150000"/>
              </a:lnSpc>
              <a:buNone/>
            </a:pPr>
            <a:r>
              <a:rPr lang="zh-CN" altLang="en-US" sz="2800" b="1">
                <a:latin typeface="宋体" panose="02010600030101010101" pitchFamily="2" charset="-122"/>
                <a:cs typeface="+mn-ea"/>
              </a:rPr>
              <a:t>当</a:t>
            </a:r>
            <a:r>
              <a:rPr lang="en-US" altLang="zh-CN" sz="2800" b="1">
                <a:latin typeface="宋体" panose="02010600030101010101" pitchFamily="2" charset="-122"/>
                <a:cs typeface="+mn-ea"/>
              </a:rPr>
              <a:t>I</a:t>
            </a:r>
            <a:r>
              <a:rPr lang="zh-CN" altLang="en-US" sz="2800" b="1">
                <a:latin typeface="宋体" panose="02010600030101010101" pitchFamily="2" charset="-122"/>
                <a:cs typeface="+mn-ea"/>
              </a:rPr>
              <a:t>不变，</a:t>
            </a:r>
            <a:r>
              <a:rPr lang="en-US" altLang="zh-CN" sz="2800" b="1">
                <a:latin typeface="宋体" panose="02010600030101010101" pitchFamily="2" charset="-122"/>
                <a:cs typeface="+mn-ea"/>
              </a:rPr>
              <a:t>L</a:t>
            </a:r>
            <a:r>
              <a:rPr lang="zh-CN" altLang="en-US" sz="2800" b="1">
                <a:latin typeface="宋体" panose="02010600030101010101" pitchFamily="2" charset="-122"/>
                <a:cs typeface="+mn-ea"/>
              </a:rPr>
              <a:t>越长，</a:t>
            </a:r>
            <a:r>
              <a:rPr lang="en-US" altLang="zh-CN" sz="2800" b="1">
                <a:latin typeface="宋体" panose="02010600030101010101" pitchFamily="2" charset="-122"/>
                <a:cs typeface="+mn-ea"/>
              </a:rPr>
              <a:t>F</a:t>
            </a:r>
            <a:r>
              <a:rPr lang="zh-CN" altLang="en-US" sz="2800" b="1">
                <a:latin typeface="宋体" panose="02010600030101010101" pitchFamily="2" charset="-122"/>
                <a:cs typeface="+mn-ea"/>
              </a:rPr>
              <a:t>越大</a:t>
            </a:r>
            <a:endParaRPr lang="en-US" altLang="zh-CN" sz="2800" b="1">
              <a:latin typeface="宋体" panose="02010600030101010101" pitchFamily="2" charset="-122"/>
              <a:cs typeface="+mn-ea"/>
            </a:endParaRPr>
          </a:p>
        </p:txBody>
      </p:sp>
      <p:grpSp>
        <p:nvGrpSpPr>
          <p:cNvPr id="11267" name="组合 11266"/>
          <p:cNvGrpSpPr/>
          <p:nvPr>
            <p:custDataLst>
              <p:tags r:id="rId14"/>
            </p:custDataLst>
          </p:nvPr>
        </p:nvGrpSpPr>
        <p:grpSpPr>
          <a:xfrm>
            <a:off x="4589183" y="4473575"/>
            <a:ext cx="3012048" cy="1450340"/>
            <a:chOff x="0" y="0"/>
            <a:chExt cx="1340" cy="356"/>
          </a:xfrm>
        </p:grpSpPr>
        <p:sp>
          <p:nvSpPr>
            <p:cNvPr id="11268" name="Text Box 34"/>
            <p:cNvSpPr txBox="1"/>
            <p:nvPr>
              <p:custDataLst>
                <p:tags r:id="rId15"/>
              </p:custDataLst>
            </p:nvPr>
          </p:nvSpPr>
          <p:spPr>
            <a:xfrm>
              <a:off x="0" y="0"/>
              <a:ext cx="738" cy="128"/>
            </a:xfrm>
            <a:prstGeom prst="rect">
              <a:avLst/>
            </a:prstGeom>
            <a:noFill/>
            <a:ln w="9525">
              <a:noFill/>
            </a:ln>
          </p:spPr>
          <p:txBody>
            <a:bodyPr vert="horz" wrap="square" anchor="t">
              <a:spAutoFit/>
            </a:bodyPr>
            <a:lstStyle/>
            <a:p>
              <a:pPr algn="ctr" fontAlgn="t"/>
              <a:r>
                <a:rPr lang="en-US" altLang="zh-CN" sz="2800" b="1">
                  <a:latin typeface="宋体" panose="02010600030101010101" pitchFamily="2" charset="-122"/>
                </a:rPr>
                <a:t>F∝I</a:t>
              </a:r>
              <a:endParaRPr lang="en-US" altLang="zh-CN" sz="2800" b="1">
                <a:latin typeface="宋体" panose="02010600030101010101" pitchFamily="2" charset="-122"/>
              </a:endParaRPr>
            </a:p>
          </p:txBody>
        </p:sp>
        <p:sp>
          <p:nvSpPr>
            <p:cNvPr id="11269" name="Text Box 35"/>
            <p:cNvSpPr txBox="1"/>
            <p:nvPr>
              <p:custDataLst>
                <p:tags r:id="rId16"/>
              </p:custDataLst>
            </p:nvPr>
          </p:nvSpPr>
          <p:spPr>
            <a:xfrm>
              <a:off x="0" y="228"/>
              <a:ext cx="726" cy="128"/>
            </a:xfrm>
            <a:prstGeom prst="rect">
              <a:avLst/>
            </a:prstGeom>
            <a:noFill/>
            <a:ln w="9525">
              <a:noFill/>
            </a:ln>
          </p:spPr>
          <p:txBody>
            <a:bodyPr vert="horz" wrap="square" anchor="t">
              <a:spAutoFit/>
            </a:bodyPr>
            <a:lstStyle/>
            <a:p>
              <a:pPr algn="ctr" fontAlgn="t"/>
              <a:r>
                <a:rPr lang="en-US" altLang="zh-CN" sz="2800" b="1">
                  <a:latin typeface="宋体" panose="02010600030101010101" pitchFamily="2" charset="-122"/>
                </a:rPr>
                <a:t>F∝L</a:t>
              </a:r>
              <a:endParaRPr lang="en-US" altLang="zh-CN" sz="2800" b="1">
                <a:latin typeface="宋体" panose="02010600030101010101" pitchFamily="2" charset="-122"/>
              </a:endParaRPr>
            </a:p>
          </p:txBody>
        </p:sp>
        <p:sp>
          <p:nvSpPr>
            <p:cNvPr id="11270" name="Text Box 37"/>
            <p:cNvSpPr txBox="1"/>
            <p:nvPr>
              <p:custDataLst>
                <p:tags r:id="rId17"/>
              </p:custDataLst>
            </p:nvPr>
          </p:nvSpPr>
          <p:spPr>
            <a:xfrm>
              <a:off x="835" y="105"/>
              <a:ext cx="505" cy="128"/>
            </a:xfrm>
            <a:prstGeom prst="rect">
              <a:avLst/>
            </a:prstGeom>
            <a:noFill/>
            <a:ln w="9525">
              <a:noFill/>
            </a:ln>
          </p:spPr>
          <p:txBody>
            <a:bodyPr vert="horz" wrap="square" anchor="t">
              <a:spAutoFit/>
            </a:bodyPr>
            <a:lstStyle/>
            <a:p>
              <a:pPr algn="ctr" fontAlgn="t"/>
              <a:r>
                <a:rPr lang="en-US" altLang="zh-CN" sz="2800" b="1">
                  <a:solidFill>
                    <a:srgbClr val="C00000"/>
                  </a:solidFill>
                  <a:latin typeface="宋体" panose="02010600030101010101" pitchFamily="2" charset="-122"/>
                </a:rPr>
                <a:t>F∝IL</a:t>
              </a:r>
              <a:endParaRPr lang="en-US" altLang="zh-CN" sz="2800" b="1">
                <a:solidFill>
                  <a:srgbClr val="C00000"/>
                </a:solidFill>
                <a:latin typeface="宋体" panose="02010600030101010101" pitchFamily="2" charset="-122"/>
              </a:endParaRPr>
            </a:p>
          </p:txBody>
        </p:sp>
        <p:sp>
          <p:nvSpPr>
            <p:cNvPr id="11271" name="AutoShape 38"/>
            <p:cNvSpPr/>
            <p:nvPr>
              <p:custDataLst>
                <p:tags r:id="rId18"/>
              </p:custDataLst>
            </p:nvPr>
          </p:nvSpPr>
          <p:spPr>
            <a:xfrm>
              <a:off x="577" y="38"/>
              <a:ext cx="227" cy="272"/>
            </a:xfrm>
            <a:prstGeom prst="rightBrace">
              <a:avLst>
                <a:gd name="adj1" fmla="val 9985"/>
                <a:gd name="adj2" fmla="val 50000"/>
              </a:avLst>
            </a:prstGeom>
            <a:noFill/>
            <a:ln w="25400" cap="flat" cmpd="sng">
              <a:solidFill>
                <a:srgbClr val="008000"/>
              </a:solidFill>
              <a:prstDash val="solid"/>
              <a:headEnd type="none" w="med" len="med"/>
              <a:tailEnd type="none" w="med" len="med"/>
            </a:ln>
          </p:spPr>
          <p:txBody>
            <a:bodyPr vert="horz" wrap="none" anchor="ctr"/>
            <a:lstStyle/>
            <a:p>
              <a:endParaRPr lang="zh-CN" altLang="en-US" sz="2800" b="1">
                <a:latin typeface="宋体" panose="02010600030101010101" pitchFamily="2" charset="-122"/>
              </a:endParaRPr>
            </a:p>
          </p:txBody>
        </p:sp>
      </p:grpSp>
      <p:sp>
        <p:nvSpPr>
          <p:cNvPr id="11272" name="文本框 11271"/>
          <p:cNvSpPr txBox="1"/>
          <p:nvPr>
            <p:custDataLst>
              <p:tags r:id="rId19"/>
            </p:custDataLst>
          </p:nvPr>
        </p:nvSpPr>
        <p:spPr>
          <a:xfrm>
            <a:off x="6488480" y="5736512"/>
            <a:ext cx="1090363" cy="523220"/>
          </a:xfrm>
          <a:prstGeom prst="rect">
            <a:avLst/>
          </a:prstGeom>
          <a:noFill/>
          <a:ln w="9525">
            <a:noFill/>
          </a:ln>
        </p:spPr>
        <p:txBody>
          <a:bodyPr vert="horz" wrap="none" anchor="t">
            <a:spAutoFit/>
          </a:bodyPr>
          <a:lstStyle/>
          <a:p>
            <a:r>
              <a:rPr lang="zh-CN" altLang="en-US" sz="2800" b="1">
                <a:solidFill>
                  <a:srgbClr val="FF0000"/>
                </a:solidFill>
                <a:latin typeface="宋体" panose="02010600030101010101" pitchFamily="2" charset="-122"/>
              </a:rPr>
              <a:t>F=KIL</a:t>
            </a:r>
            <a:endParaRPr lang="zh-CN" altLang="en-US" sz="2800" b="1">
              <a:solidFill>
                <a:srgbClr val="FF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0755"/>
                                        </p:tgtEl>
                                        <p:attrNameLst>
                                          <p:attrName>style.visibility</p:attrName>
                                        </p:attrNameLst>
                                      </p:cBhvr>
                                      <p:to>
                                        <p:strVal val="visible"/>
                                      </p:to>
                                    </p:set>
                                    <p:anim calcmode="lin" valueType="num">
                                      <p:cBhvr additive="base">
                                        <p:cTn id="7" dur="500" fill="hold"/>
                                        <p:tgtEl>
                                          <p:spTgt spid="330755"/>
                                        </p:tgtEl>
                                        <p:attrNameLst>
                                          <p:attrName>ppt_x</p:attrName>
                                        </p:attrNameLst>
                                      </p:cBhvr>
                                      <p:tavLst>
                                        <p:tav tm="0">
                                          <p:val>
                                            <p:strVal val="#ppt_x"/>
                                          </p:val>
                                        </p:tav>
                                        <p:tav tm="100000">
                                          <p:val>
                                            <p:strVal val="#ppt_x"/>
                                          </p:val>
                                        </p:tav>
                                      </p:tavLst>
                                    </p:anim>
                                    <p:anim calcmode="lin" valueType="num">
                                      <p:cBhvr additive="base">
                                        <p:cTn id="8" dur="500" fill="hold"/>
                                        <p:tgtEl>
                                          <p:spTgt spid="3307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Effect transition="in" filter="fade">
                                      <p:cBhvr>
                                        <p:cTn id="13" dur="2000"/>
                                        <p:tgtEl>
                                          <p:spTgt spid="143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344"/>
                                        </p:tgtEl>
                                        <p:attrNameLst>
                                          <p:attrName>style.visibility</p:attrName>
                                        </p:attrNameLst>
                                      </p:cBhvr>
                                      <p:to>
                                        <p:strVal val="visible"/>
                                      </p:to>
                                    </p:set>
                                    <p:animEffect transition="in" filter="fade">
                                      <p:cBhvr>
                                        <p:cTn id="18" dur="2000"/>
                                        <p:tgtEl>
                                          <p:spTgt spid="1434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266">
                                            <p:txEl>
                                              <p:charRg st="0" end="18"/>
                                            </p:txEl>
                                          </p:spTgt>
                                        </p:tgtEl>
                                        <p:attrNameLst>
                                          <p:attrName>style.visibility</p:attrName>
                                        </p:attrNameLst>
                                      </p:cBhvr>
                                      <p:to>
                                        <p:strVal val="visible"/>
                                      </p:to>
                                    </p:set>
                                    <p:animEffect transition="in" filter="randombar(horizontal)">
                                      <p:cBhvr>
                                        <p:cTn id="23" dur="500"/>
                                        <p:tgtEl>
                                          <p:spTgt spid="11266">
                                            <p:txEl>
                                              <p:charRg st="0" end="1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1266">
                                            <p:txEl>
                                              <p:charRg st="1" end="1"/>
                                            </p:txEl>
                                          </p:spTgt>
                                        </p:tgtEl>
                                        <p:attrNameLst>
                                          <p:attrName>style.visibility</p:attrName>
                                        </p:attrNameLst>
                                      </p:cBhvr>
                                      <p:to>
                                        <p:strVal val="visible"/>
                                      </p:to>
                                    </p:set>
                                    <p:animEffect transition="in" filter="randombar(horizontal)">
                                      <p:cBhvr>
                                        <p:cTn id="28" dur="500"/>
                                        <p:tgtEl>
                                          <p:spTgt spid="11266">
                                            <p:txEl>
                                              <p:char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1267"/>
                                        </p:tgtEl>
                                        <p:attrNameLst>
                                          <p:attrName>style.visibility</p:attrName>
                                        </p:attrNameLst>
                                      </p:cBhvr>
                                      <p:to>
                                        <p:strVal val="visible"/>
                                      </p:to>
                                    </p:set>
                                    <p:anim calcmode="lin" valueType="num">
                                      <p:cBhvr additive="base">
                                        <p:cTn id="33" dur="500" fill="hold"/>
                                        <p:tgtEl>
                                          <p:spTgt spid="11267"/>
                                        </p:tgtEl>
                                        <p:attrNameLst>
                                          <p:attrName>ppt_x</p:attrName>
                                        </p:attrNameLst>
                                      </p:cBhvr>
                                      <p:tavLst>
                                        <p:tav tm="0">
                                          <p:val>
                                            <p:strVal val="1+#ppt_w/2"/>
                                          </p:val>
                                        </p:tav>
                                        <p:tav tm="100000">
                                          <p:val>
                                            <p:strVal val="#ppt_x"/>
                                          </p:val>
                                        </p:tav>
                                      </p:tavLst>
                                    </p:anim>
                                    <p:anim calcmode="lin" valueType="num">
                                      <p:cBhvr additive="base">
                                        <p:cTn id="34"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272"/>
                                        </p:tgtEl>
                                        <p:attrNameLst>
                                          <p:attrName>style.visibility</p:attrName>
                                        </p:attrNameLst>
                                      </p:cBhvr>
                                      <p:to>
                                        <p:strVal val="visible"/>
                                      </p:to>
                                    </p:set>
                                    <p:anim calcmode="lin" valueType="num">
                                      <p:cBhvr additive="base">
                                        <p:cTn id="39" dur="500" fill="hold"/>
                                        <p:tgtEl>
                                          <p:spTgt spid="11272"/>
                                        </p:tgtEl>
                                        <p:attrNameLst>
                                          <p:attrName>ppt_x</p:attrName>
                                        </p:attrNameLst>
                                      </p:cBhvr>
                                      <p:tavLst>
                                        <p:tav tm="0">
                                          <p:val>
                                            <p:strVal val="#ppt_x"/>
                                          </p:val>
                                        </p:tav>
                                        <p:tav tm="100000">
                                          <p:val>
                                            <p:strVal val="#ppt_x"/>
                                          </p:val>
                                        </p:tav>
                                      </p:tavLst>
                                    </p:anim>
                                    <p:anim calcmode="lin" valueType="num">
                                      <p:cBhvr additive="base">
                                        <p:cTn id="40"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p:bldP spid="14344" grpId="0"/>
      <p:bldP spid="1127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37" name="文本框 24"/>
          <p:cNvSpPr txBox="1"/>
          <p:nvPr>
            <p:custDataLst>
              <p:tags r:id="rId1"/>
            </p:custDataLst>
          </p:nvPr>
        </p:nvSpPr>
        <p:spPr>
          <a:xfrm>
            <a:off x="310012" y="3021621"/>
            <a:ext cx="1786234" cy="347133"/>
          </a:xfrm>
          <a:prstGeom prst="rect">
            <a:avLst/>
          </a:prstGeom>
          <a:noFill/>
          <a:ln w="9525">
            <a:noFill/>
          </a:ln>
        </p:spPr>
        <p:txBody>
          <a:bodyPr wrap="none" lIns="0" tIns="0" rIns="0" bIns="0" anchor="ctr"/>
          <a:lstStyle/>
          <a:p>
            <a:pPr>
              <a:lnSpc>
                <a:spcPct val="150000"/>
              </a:lnSpc>
            </a:pPr>
            <a:r>
              <a:rPr lang="en-US" altLang="zh-CN" sz="2800" b="1">
                <a:latin typeface="宋体" panose="02010600030101010101" pitchFamily="2" charset="-122"/>
                <a:cs typeface="Times New Roman" panose="02020603050405020304" pitchFamily="18" charset="0"/>
              </a:rPr>
              <a:t>2.</a:t>
            </a:r>
            <a:r>
              <a:rPr lang="zh-CN" altLang="en-US" sz="2800" b="1">
                <a:latin typeface="宋体" panose="02010600030101010101" pitchFamily="2" charset="-122"/>
                <a:cs typeface="Times New Roman" panose="02020603050405020304" pitchFamily="18" charset="0"/>
              </a:rPr>
              <a:t>定义式：</a:t>
            </a:r>
            <a:endParaRPr lang="zh-CN" altLang="en-US" sz="2800" b="1">
              <a:latin typeface="宋体" panose="02010600030101010101" pitchFamily="2" charset="-122"/>
              <a:cs typeface="Times New Roman" panose="02020603050405020304" pitchFamily="18" charset="0"/>
            </a:endParaRPr>
          </a:p>
        </p:txBody>
      </p:sp>
      <p:sp>
        <p:nvSpPr>
          <p:cNvPr id="13343" name="文本框 30"/>
          <p:cNvSpPr txBox="1"/>
          <p:nvPr>
            <p:custDataLst>
              <p:tags r:id="rId2"/>
            </p:custDataLst>
          </p:nvPr>
        </p:nvSpPr>
        <p:spPr>
          <a:xfrm>
            <a:off x="310010" y="3789040"/>
            <a:ext cx="7225355" cy="432048"/>
          </a:xfrm>
          <a:prstGeom prst="rect">
            <a:avLst/>
          </a:prstGeom>
          <a:noFill/>
          <a:ln w="9525">
            <a:noFill/>
          </a:ln>
        </p:spPr>
        <p:txBody>
          <a:bodyPr wrap="none" lIns="0" tIns="0" rIns="0" bIns="0" anchor="ctr"/>
          <a:lstStyle/>
          <a:p>
            <a:pPr>
              <a:lnSpc>
                <a:spcPct val="150000"/>
              </a:lnSpc>
            </a:pPr>
            <a:r>
              <a:rPr lang="en-US" altLang="zh-CN" sz="2800" b="1">
                <a:latin typeface="宋体" panose="02010600030101010101" pitchFamily="2" charset="-122"/>
                <a:cs typeface="Times New Roman" panose="02020603050405020304" pitchFamily="18" charset="0"/>
              </a:rPr>
              <a:t>3.</a:t>
            </a:r>
            <a:r>
              <a:rPr lang="zh-CN" altLang="en-US" sz="2800" b="1">
                <a:latin typeface="宋体" panose="02010600030101010101" pitchFamily="2" charset="-122"/>
                <a:cs typeface="Times New Roman" panose="02020603050405020304" pitchFamily="18" charset="0"/>
              </a:rPr>
              <a:t>物理意义：表征磁场</a:t>
            </a:r>
            <a:r>
              <a:rPr lang="zh-CN" altLang="en-US" sz="2800" b="1" smtClean="0">
                <a:latin typeface="宋体" panose="02010600030101010101" pitchFamily="2" charset="-122"/>
                <a:cs typeface="Times New Roman" panose="02020603050405020304" pitchFamily="18" charset="0"/>
              </a:rPr>
              <a:t>强弱和方向的</a:t>
            </a:r>
            <a:r>
              <a:rPr lang="zh-CN" altLang="en-US" sz="2800" b="1">
                <a:latin typeface="宋体" panose="02010600030101010101" pitchFamily="2" charset="-122"/>
                <a:cs typeface="Times New Roman" panose="02020603050405020304" pitchFamily="18" charset="0"/>
              </a:rPr>
              <a:t>物理量。</a:t>
            </a:r>
            <a:endParaRPr lang="zh-CN" altLang="en-US" sz="2800" b="1">
              <a:latin typeface="宋体" panose="02010600030101010101" pitchFamily="2" charset="-122"/>
              <a:cs typeface="Times New Roman" panose="02020603050405020304" pitchFamily="18" charset="0"/>
            </a:endParaRPr>
          </a:p>
        </p:txBody>
      </p:sp>
      <p:sp>
        <p:nvSpPr>
          <p:cNvPr id="2" name="矩形 1"/>
          <p:cNvSpPr/>
          <p:nvPr>
            <p:custDataLst>
              <p:tags r:id="rId3"/>
            </p:custDataLst>
          </p:nvPr>
        </p:nvSpPr>
        <p:spPr>
          <a:xfrm>
            <a:off x="199974" y="836712"/>
            <a:ext cx="11871896" cy="1930337"/>
          </a:xfrm>
          <a:prstGeom prst="rect">
            <a:avLst/>
          </a:prstGeom>
        </p:spPr>
        <p:txBody>
          <a:bodyPr wrap="square">
            <a:spAutoFit/>
          </a:bodyPr>
          <a:lstStyle/>
          <a:p>
            <a:pPr>
              <a:lnSpc>
                <a:spcPct val="150000"/>
              </a:lnSpc>
            </a:pPr>
            <a:r>
              <a:rPr lang="en-US" altLang="zh-CN" sz="2800" b="1">
                <a:latin typeface="宋体" panose="02010600030101010101" pitchFamily="2" charset="-122"/>
                <a:cs typeface="Times New Roman" panose="02020603050405020304" pitchFamily="18" charset="0"/>
              </a:rPr>
              <a:t>1.</a:t>
            </a:r>
            <a:r>
              <a:rPr lang="zh-CN" altLang="en-US" sz="2800" b="1">
                <a:latin typeface="宋体" panose="02010600030101010101" pitchFamily="2" charset="-122"/>
                <a:cs typeface="Times New Roman" panose="02020603050405020304" pitchFamily="18" charset="0"/>
              </a:rPr>
              <a:t>定义：在磁场中</a:t>
            </a:r>
            <a:r>
              <a:rPr lang="zh-CN" altLang="en-US" sz="2800" b="1">
                <a:solidFill>
                  <a:srgbClr val="FF0000"/>
                </a:solidFill>
                <a:latin typeface="宋体" panose="02010600030101010101" pitchFamily="2" charset="-122"/>
                <a:cs typeface="Times New Roman" panose="02020603050405020304" pitchFamily="18" charset="0"/>
              </a:rPr>
              <a:t>垂直于</a:t>
            </a:r>
            <a:r>
              <a:rPr lang="zh-CN" altLang="en-US" sz="2800" b="1">
                <a:latin typeface="宋体" panose="02010600030101010101" pitchFamily="2" charset="-122"/>
                <a:cs typeface="Times New Roman" panose="02020603050405020304" pitchFamily="18" charset="0"/>
              </a:rPr>
              <a:t>磁场方向的通电导线，所受磁场</a:t>
            </a:r>
            <a:r>
              <a:rPr lang="zh-CN" altLang="en-US" sz="2800" b="1" smtClean="0">
                <a:latin typeface="宋体" panose="02010600030101010101" pitchFamily="2" charset="-122"/>
                <a:cs typeface="Times New Roman" panose="02020603050405020304" pitchFamily="18" charset="0"/>
              </a:rPr>
              <a:t>力（安培力）</a:t>
            </a:r>
            <a:r>
              <a:rPr lang="en-US" altLang="zh-CN" sz="2800" b="1" smtClean="0">
                <a:latin typeface="宋体" panose="02010600030101010101" pitchFamily="2" charset="-122"/>
                <a:cs typeface="Times New Roman" panose="02020603050405020304" pitchFamily="18" charset="0"/>
              </a:rPr>
              <a:t>F</a:t>
            </a:r>
            <a:r>
              <a:rPr lang="zh-CN" altLang="en-US" sz="2800" b="1">
                <a:latin typeface="宋体" panose="02010600030101010101" pitchFamily="2" charset="-122"/>
                <a:cs typeface="Times New Roman" panose="02020603050405020304" pitchFamily="18" charset="0"/>
              </a:rPr>
              <a:t>跟电流</a:t>
            </a:r>
            <a:r>
              <a:rPr lang="en-US" altLang="zh-CN" sz="2800" b="1">
                <a:latin typeface="宋体" panose="02010600030101010101" pitchFamily="2" charset="-122"/>
                <a:cs typeface="Times New Roman" panose="02020603050405020304" pitchFamily="18" charset="0"/>
              </a:rPr>
              <a:t>I</a:t>
            </a:r>
            <a:r>
              <a:rPr lang="zh-CN" altLang="en-US" sz="2800" b="1">
                <a:latin typeface="宋体" panose="02010600030101010101" pitchFamily="2" charset="-122"/>
                <a:cs typeface="Times New Roman" panose="02020603050405020304" pitchFamily="18" charset="0"/>
              </a:rPr>
              <a:t>和位于磁场中导线的长度</a:t>
            </a:r>
            <a:r>
              <a:rPr lang="en-US" altLang="zh-CN" sz="2800" b="1">
                <a:latin typeface="宋体" panose="02010600030101010101" pitchFamily="2" charset="-122"/>
                <a:cs typeface="Times New Roman" panose="02020603050405020304" pitchFamily="18" charset="0"/>
              </a:rPr>
              <a:t>L</a:t>
            </a:r>
            <a:r>
              <a:rPr lang="zh-CN" altLang="en-US" sz="2800" b="1">
                <a:latin typeface="宋体" panose="02010600030101010101" pitchFamily="2" charset="-122"/>
                <a:cs typeface="Times New Roman" panose="02020603050405020304" pitchFamily="18" charset="0"/>
              </a:rPr>
              <a:t>的乘积</a:t>
            </a:r>
            <a:r>
              <a:rPr lang="en-US" altLang="zh-CN" sz="2800" b="1">
                <a:latin typeface="宋体" panose="02010600030101010101" pitchFamily="2" charset="-122"/>
                <a:cs typeface="Times New Roman" panose="02020603050405020304" pitchFamily="18" charset="0"/>
              </a:rPr>
              <a:t>IL</a:t>
            </a:r>
            <a:r>
              <a:rPr lang="zh-CN" altLang="en-US" sz="2800" b="1">
                <a:latin typeface="宋体" panose="02010600030101010101" pitchFamily="2" charset="-122"/>
                <a:cs typeface="Times New Roman" panose="02020603050405020304" pitchFamily="18" charset="0"/>
              </a:rPr>
              <a:t>的比值叫做</a:t>
            </a:r>
            <a:r>
              <a:rPr lang="zh-CN" altLang="en-US" sz="2800" b="1">
                <a:solidFill>
                  <a:srgbClr val="FF0000"/>
                </a:solidFill>
                <a:latin typeface="宋体" panose="02010600030101010101" pitchFamily="2" charset="-122"/>
                <a:cs typeface="Times New Roman" panose="02020603050405020304" pitchFamily="18" charset="0"/>
              </a:rPr>
              <a:t>磁感应强度</a:t>
            </a:r>
            <a:r>
              <a:rPr lang="zh-CN" altLang="en-US" sz="2800" b="1">
                <a:latin typeface="宋体" panose="02010600030101010101" pitchFamily="2" charset="-122"/>
                <a:cs typeface="Times New Roman" panose="02020603050405020304" pitchFamily="18" charset="0"/>
              </a:rPr>
              <a:t>。用大写字母B表示</a:t>
            </a:r>
            <a:r>
              <a:rPr lang="zh-CN" altLang="en-US" sz="2800" b="1" smtClean="0">
                <a:solidFill>
                  <a:srgbClr val="323298"/>
                </a:solidFill>
                <a:latin typeface="宋体" panose="02010600030101010101" pitchFamily="2" charset="-122"/>
                <a:cs typeface="Times New Roman" panose="02020603050405020304" pitchFamily="18" charset="0"/>
              </a:rPr>
              <a:t>。</a:t>
            </a:r>
            <a:r>
              <a:rPr lang="zh-CN" altLang="en-US" sz="2400" b="1"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b="1">
                <a:solidFill>
                  <a:srgbClr val="0000FF"/>
                </a:solidFill>
                <a:latin typeface="楷体" panose="02010609060101010101" pitchFamily="49" charset="-122"/>
                <a:ea typeface="楷体" panose="02010609060101010101" pitchFamily="49" charset="-122"/>
              </a:rPr>
              <a:t>说明：如果导线很短很短，</a:t>
            </a:r>
            <a:r>
              <a:rPr lang="en-US" altLang="zh-CN" sz="2400" b="1">
                <a:solidFill>
                  <a:srgbClr val="0000FF"/>
                </a:solidFill>
                <a:latin typeface="楷体" panose="02010609060101010101" pitchFamily="49" charset="-122"/>
                <a:ea typeface="楷体" panose="02010609060101010101" pitchFamily="49" charset="-122"/>
              </a:rPr>
              <a:t>B</a:t>
            </a:r>
            <a:r>
              <a:rPr lang="zh-CN" altLang="en-US" sz="2400" b="1">
                <a:solidFill>
                  <a:srgbClr val="0000FF"/>
                </a:solidFill>
                <a:latin typeface="楷体" panose="02010609060101010101" pitchFamily="49" charset="-122"/>
                <a:ea typeface="楷体" panose="02010609060101010101" pitchFamily="49" charset="-122"/>
              </a:rPr>
              <a:t>就是导线所在处的</a:t>
            </a:r>
            <a:r>
              <a:rPr lang="zh-CN" altLang="en-US" sz="2400" b="1" smtClean="0">
                <a:solidFill>
                  <a:srgbClr val="0000FF"/>
                </a:solidFill>
                <a:latin typeface="楷体" panose="02010609060101010101" pitchFamily="49" charset="-122"/>
                <a:ea typeface="楷体" panose="02010609060101010101" pitchFamily="49" charset="-122"/>
              </a:rPr>
              <a:t>磁感应强度</a:t>
            </a:r>
            <a:r>
              <a:rPr lang="zh-CN" altLang="en-US" sz="2400" b="1"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a:t>
            </a:r>
            <a:endParaRPr lang="zh-CN" altLang="en-US" sz="2400" b="1">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55" name="对象 54"/>
          <p:cNvGraphicFramePr>
            <a:graphicFrameLocks noChangeAspect="1"/>
          </p:cNvGraphicFramePr>
          <p:nvPr>
            <p:custDataLst>
              <p:tags r:id="rId4"/>
            </p:custDataLst>
          </p:nvPr>
        </p:nvGraphicFramePr>
        <p:xfrm>
          <a:off x="1847567" y="2852936"/>
          <a:ext cx="1061581" cy="843933"/>
        </p:xfrm>
        <a:graphic>
          <a:graphicData uri="http://schemas.openxmlformats.org/presentationml/2006/ole">
            <mc:AlternateContent xmlns:mc="http://schemas.openxmlformats.org/markup-compatibility/2006">
              <mc:Choice xmlns:v="urn:schemas-microsoft-com:vml" Requires="v">
                <p:oleObj spid="_x0000_s1040" name="Equation" r:id="rId5" imgW="11887200" imgH="9448800" progId="Equation.DSMT4">
                  <p:embed/>
                </p:oleObj>
              </mc:Choice>
              <mc:Fallback>
                <p:oleObj name="Equation" r:id="rId5" imgW="11887200" imgH="9448800" progId="Equation.DSMT4">
                  <p:embed/>
                  <p:pic>
                    <p:nvPicPr>
                      <p:cNvPr id="0" name="OLE substitute image"/>
                      <p:cNvPicPr/>
                      <p:nvPr/>
                    </p:nvPicPr>
                    <p:blipFill>
                      <a:blip r:embed="rId6"/>
                      <a:stretch>
                        <a:fillRect/>
                      </a:stretch>
                    </p:blipFill>
                    <p:spPr>
                      <a:xfrm>
                        <a:off x="1847567" y="2852936"/>
                        <a:ext cx="1061581" cy="843933"/>
                      </a:xfrm>
                      <a:prstGeom prst="rect">
                        <a:avLst/>
                      </a:prstGeom>
                    </p:spPr>
                  </p:pic>
                </p:oleObj>
              </mc:Fallback>
            </mc:AlternateContent>
          </a:graphicData>
        </a:graphic>
      </p:graphicFrame>
      <p:sp>
        <p:nvSpPr>
          <p:cNvPr id="3" name="矩形 2"/>
          <p:cNvSpPr/>
          <p:nvPr>
            <p:custDataLst>
              <p:tags r:id="rId7"/>
            </p:custDataLst>
          </p:nvPr>
        </p:nvSpPr>
        <p:spPr>
          <a:xfrm>
            <a:off x="262558" y="4390932"/>
            <a:ext cx="9135402" cy="637675"/>
          </a:xfrm>
          <a:prstGeom prst="rect">
            <a:avLst/>
          </a:prstGeom>
        </p:spPr>
        <p:txBody>
          <a:bodyPr wrap="square">
            <a:spAutoFit/>
          </a:bodyPr>
          <a:lstStyle/>
          <a:p>
            <a:pPr>
              <a:lnSpc>
                <a:spcPct val="150000"/>
              </a:lnSpc>
            </a:pPr>
            <a:r>
              <a:rPr lang="en-US" altLang="zh-CN" sz="2800" b="1">
                <a:latin typeface="宋体" panose="02010600030101010101" pitchFamily="2" charset="-122"/>
                <a:cs typeface="Times New Roman" panose="02020603050405020304" pitchFamily="18" charset="0"/>
              </a:rPr>
              <a:t>4.</a:t>
            </a:r>
            <a:r>
              <a:rPr lang="zh-CN" altLang="en-US" sz="2800" b="1">
                <a:latin typeface="宋体" panose="02010600030101010101" pitchFamily="2" charset="-122"/>
                <a:cs typeface="Times New Roman" panose="02020603050405020304" pitchFamily="18" charset="0"/>
              </a:rPr>
              <a:t>单位：国际单位是特斯拉，简称特，国际符号是T</a:t>
            </a:r>
            <a:endParaRPr lang="zh-CN" altLang="en-US" sz="2800" b="1">
              <a:latin typeface="宋体" panose="02010600030101010101" pitchFamily="2" charset="-122"/>
              <a:cs typeface="Times New Roman" panose="02020603050405020304" pitchFamily="18" charset="0"/>
            </a:endParaRPr>
          </a:p>
        </p:txBody>
      </p:sp>
      <p:sp>
        <p:nvSpPr>
          <p:cNvPr id="57" name="Text Box 12"/>
          <p:cNvSpPr txBox="1"/>
          <p:nvPr>
            <p:custDataLst>
              <p:tags r:id="rId8"/>
            </p:custDataLst>
          </p:nvPr>
        </p:nvSpPr>
        <p:spPr>
          <a:xfrm>
            <a:off x="8720020" y="4360402"/>
            <a:ext cx="2123270" cy="6514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indent="0" eaLnBrk="1" hangingPunct="1">
              <a:lnSpc>
                <a:spcPct val="150000"/>
              </a:lnSpc>
              <a:spcBef>
                <a:spcPct val="0"/>
              </a:spcBef>
              <a:spcAft>
                <a:spcPct val="0"/>
              </a:spcAft>
              <a:buClrTx/>
              <a:buSzTx/>
              <a:buNone/>
            </a:pPr>
            <a:r>
              <a:rPr lang="en-US" altLang="zh-CN" sz="2800" b="1">
                <a:latin typeface="宋体" panose="02010600030101010101" pitchFamily="2" charset="-122"/>
                <a:ea typeface="宋体" panose="02010600030101010101" pitchFamily="2" charset="-122"/>
                <a:cs typeface="Times New Roman" panose="02020603050405020304" pitchFamily="18" charset="0"/>
              </a:rPr>
              <a:t>1T=1N/(A</a:t>
            </a:r>
            <a:r>
              <a:rPr lang="en-US" altLang="zh-CN" sz="2800" b="1">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a:t>
            </a:r>
            <a:r>
              <a:rPr lang="en-US" altLang="zh-CN" sz="2800" b="1">
                <a:latin typeface="宋体" panose="02010600030101010101" pitchFamily="2" charset="-122"/>
                <a:ea typeface="宋体" panose="02010600030101010101" pitchFamily="2" charset="-122"/>
                <a:cs typeface="Times New Roman" panose="02020603050405020304" pitchFamily="18" charset="0"/>
              </a:rPr>
              <a:t>m)</a:t>
            </a:r>
            <a:endParaRPr lang="en-US" altLang="zh-CN" sz="2800" b="1">
              <a:latin typeface="宋体" panose="02010600030101010101" pitchFamily="2" charset="-122"/>
              <a:ea typeface="宋体" panose="02010600030101010101" pitchFamily="2" charset="-122"/>
              <a:cs typeface="Times New Roman" panose="02020603050405020304" pitchFamily="18" charset="0"/>
            </a:endParaRPr>
          </a:p>
        </p:txBody>
      </p:sp>
      <p:sp>
        <p:nvSpPr>
          <p:cNvPr id="4" name="矩形 3"/>
          <p:cNvSpPr/>
          <p:nvPr>
            <p:custDataLst>
              <p:tags r:id="rId9"/>
            </p:custDataLst>
          </p:nvPr>
        </p:nvSpPr>
        <p:spPr>
          <a:xfrm>
            <a:off x="262558" y="5159917"/>
            <a:ext cx="11424279" cy="1384995"/>
          </a:xfrm>
          <a:prstGeom prst="rect">
            <a:avLst/>
          </a:prstGeom>
        </p:spPr>
        <p:txBody>
          <a:bodyPr wrap="square">
            <a:spAutoFit/>
          </a:bodyPr>
          <a:lstStyle/>
          <a:p>
            <a:pPr>
              <a:lnSpc>
                <a:spcPct val="150000"/>
              </a:lnSpc>
            </a:pPr>
            <a:r>
              <a:rPr lang="en-US" altLang="zh-CN" sz="2800" b="1">
                <a:latin typeface="宋体" panose="02010600030101010101" pitchFamily="2" charset="-122"/>
                <a:cs typeface="Times New Roman" panose="02020603050405020304" pitchFamily="18" charset="0"/>
              </a:rPr>
              <a:t>5.</a:t>
            </a:r>
            <a:r>
              <a:rPr lang="zh-CN" altLang="en-US" sz="2800" b="1">
                <a:latin typeface="宋体" panose="02010600030101010101" pitchFamily="2" charset="-122"/>
                <a:cs typeface="Times New Roman" panose="02020603050405020304" pitchFamily="18" charset="0"/>
              </a:rPr>
              <a:t>方向：是矢量，磁场中某点磁感应强度的方向即该点磁场的方向即小磁针</a:t>
            </a:r>
            <a:r>
              <a:rPr lang="zh-CN" altLang="en-US" sz="2800" b="1">
                <a:solidFill>
                  <a:srgbClr val="FF0000"/>
                </a:solidFill>
                <a:latin typeface="宋体" panose="02010600030101010101" pitchFamily="2" charset="-122"/>
                <a:cs typeface="Times New Roman" panose="02020603050405020304" pitchFamily="18" charset="0"/>
              </a:rPr>
              <a:t>静止</a:t>
            </a:r>
            <a:r>
              <a:rPr lang="zh-CN" altLang="en-US" sz="2800" b="1">
                <a:latin typeface="宋体" panose="02010600030101010101" pitchFamily="2" charset="-122"/>
                <a:cs typeface="Times New Roman" panose="02020603050405020304" pitchFamily="18" charset="0"/>
              </a:rPr>
              <a:t>时</a:t>
            </a:r>
            <a:r>
              <a:rPr lang="en-US" altLang="zh-CN" sz="2800" b="1">
                <a:latin typeface="宋体" panose="02010600030101010101" pitchFamily="2" charset="-122"/>
                <a:cs typeface="Times New Roman" panose="02020603050405020304" pitchFamily="18" charset="0"/>
              </a:rPr>
              <a:t>N</a:t>
            </a:r>
            <a:r>
              <a:rPr lang="zh-CN" altLang="en-US" sz="2800" b="1">
                <a:latin typeface="宋体" panose="02010600030101010101" pitchFamily="2" charset="-122"/>
                <a:cs typeface="Times New Roman" panose="02020603050405020304" pitchFamily="18" charset="0"/>
              </a:rPr>
              <a:t>极所指的方向）</a:t>
            </a:r>
            <a:endParaRPr lang="zh-CN" altLang="en-US" sz="2800" b="1">
              <a:latin typeface="宋体" panose="02010600030101010101" pitchFamily="2" charset="-122"/>
              <a:cs typeface="Times New Roman" panose="02020603050405020304" pitchFamily="18" charset="0"/>
            </a:endParaRPr>
          </a:p>
        </p:txBody>
      </p:sp>
      <p:grpSp>
        <p:nvGrpSpPr>
          <p:cNvPr id="10" name="组合 1"/>
          <p:cNvGrpSpPr/>
          <p:nvPr>
            <p:custDataLst>
              <p:tags r:id="rId10"/>
            </p:custDataLst>
          </p:nvPr>
        </p:nvGrpSpPr>
        <p:grpSpPr>
          <a:xfrm>
            <a:off x="262558" y="188640"/>
            <a:ext cx="10334625" cy="769937"/>
            <a:chOff x="202" y="307"/>
            <a:chExt cx="11671" cy="870"/>
          </a:xfrm>
        </p:grpSpPr>
        <p:sp>
          <p:nvSpPr>
            <p:cNvPr id="11" name="Shape 108"/>
            <p:cNvSpPr/>
            <p:nvPr>
              <p:custDataLst>
                <p:tags r:id="rId11"/>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Shape 112"/>
            <p:cNvSpPr/>
            <p:nvPr>
              <p:custDataLst>
                <p:tags r:id="rId12"/>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二</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3" name="文本框 1"/>
            <p:cNvSpPr txBox="1"/>
            <p:nvPr>
              <p:custDataLst>
                <p:tags r:id="rId13"/>
              </p:custDataLst>
            </p:nvPr>
          </p:nvSpPr>
          <p:spPr>
            <a:xfrm>
              <a:off x="1486" y="382"/>
              <a:ext cx="10387" cy="588"/>
            </a:xfrm>
            <a:prstGeom prst="rect">
              <a:avLst/>
            </a:prstGeom>
            <a:noFill/>
            <a:ln w="12700" cap="flat" cmpd="sng" algn="ctr">
              <a:noFill/>
              <a:prstDash val="solid"/>
              <a:miter lim="400000"/>
              <a:headEnd type="none" w="med" len="med"/>
              <a:tailEnd type="none" w="med" len="med"/>
            </a:ln>
          </p:spPr>
          <p:txBody>
            <a:bodyPr lIns="45719" tIns="45719" rIns="45719" bIns="45719">
              <a:spAutoFit/>
            </a:bodyPr>
            <a:lstStyle/>
            <a:p>
              <a:pPr hangingPunct="0"/>
              <a:r>
                <a:rPr lang="zh-CN" altLang="en-US"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磁感应强度</a:t>
              </a:r>
              <a:r>
                <a:rPr lang="en-US" altLang="zh-CN"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B</a:t>
              </a:r>
              <a:r>
                <a:rPr lang="zh-CN" altLang="en-US"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的大小</a:t>
              </a:r>
              <a:endParaRPr lang="en-US" altLang="zh-CN" sz="2800" b="1" i="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直接连接符 103"/>
            <p:cNvSpPr>
              <a:spLocks noChangeShapeType="1"/>
            </p:cNvSpPr>
            <p:nvPr>
              <p:custDataLst>
                <p:tags r:id="rId14"/>
              </p:custDataLst>
            </p:nvPr>
          </p:nvSpPr>
          <p:spPr bwMode="auto">
            <a:xfrm>
              <a:off x="1290" y="1039"/>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Tree>
    <p:custDataLst>
      <p:tags r:id="rId15"/>
    </p:custDataLst>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37"/>
                                        </p:tgtEl>
                                        <p:attrNameLst>
                                          <p:attrName>style.visibility</p:attrName>
                                        </p:attrNameLst>
                                      </p:cBhvr>
                                      <p:to>
                                        <p:strVal val="visible"/>
                                      </p:to>
                                    </p:set>
                                    <p:anim calcmode="lin" valueType="num">
                                      <p:cBhvr additive="base">
                                        <p:cTn id="13" dur="500" fill="hold"/>
                                        <p:tgtEl>
                                          <p:spTgt spid="13337"/>
                                        </p:tgtEl>
                                        <p:attrNameLst>
                                          <p:attrName>ppt_x</p:attrName>
                                        </p:attrNameLst>
                                      </p:cBhvr>
                                      <p:tavLst>
                                        <p:tav tm="0">
                                          <p:val>
                                            <p:strVal val="#ppt_x"/>
                                          </p:val>
                                        </p:tav>
                                        <p:tav tm="100000">
                                          <p:val>
                                            <p:strVal val="#ppt_x"/>
                                          </p:val>
                                        </p:tav>
                                      </p:tavLst>
                                    </p:anim>
                                    <p:anim calcmode="lin" valueType="num">
                                      <p:cBhvr additive="base">
                                        <p:cTn id="14" dur="500" fill="hold"/>
                                        <p:tgtEl>
                                          <p:spTgt spid="133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43"/>
                                        </p:tgtEl>
                                        <p:attrNameLst>
                                          <p:attrName>style.visibility</p:attrName>
                                        </p:attrNameLst>
                                      </p:cBhvr>
                                      <p:to>
                                        <p:strVal val="visible"/>
                                      </p:to>
                                    </p:set>
                                    <p:anim calcmode="lin" valueType="num">
                                      <p:cBhvr additive="base">
                                        <p:cTn id="25" dur="500" fill="hold"/>
                                        <p:tgtEl>
                                          <p:spTgt spid="13343"/>
                                        </p:tgtEl>
                                        <p:attrNameLst>
                                          <p:attrName>ppt_x</p:attrName>
                                        </p:attrNameLst>
                                      </p:cBhvr>
                                      <p:tavLst>
                                        <p:tav tm="0">
                                          <p:val>
                                            <p:strVal val="#ppt_x"/>
                                          </p:val>
                                        </p:tav>
                                        <p:tav tm="100000">
                                          <p:val>
                                            <p:strVal val="#ppt_x"/>
                                          </p:val>
                                        </p:tav>
                                      </p:tavLst>
                                    </p:anim>
                                    <p:anim calcmode="lin" valueType="num">
                                      <p:cBhvr additive="base">
                                        <p:cTn id="26" dur="500" fill="hold"/>
                                        <p:tgtEl>
                                          <p:spTgt spid="133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ppt_x"/>
                                          </p:val>
                                        </p:tav>
                                        <p:tav tm="100000">
                                          <p:val>
                                            <p:strVal val="#ppt_x"/>
                                          </p:val>
                                        </p:tav>
                                      </p:tavLst>
                                    </p:anim>
                                    <p:anim calcmode="lin" valueType="num">
                                      <p:cBhvr additive="base">
                                        <p:cTn id="3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7" grpId="0"/>
      <p:bldP spid="13343" grpId="0"/>
      <p:bldP spid="2" grpId="0"/>
      <p:bldP spid="3" grpId="0"/>
      <p:bldP spid="57"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Box 3"/>
          <p:cNvSpPr txBox="1"/>
          <p:nvPr>
            <p:custDataLst>
              <p:tags r:id="rId1"/>
            </p:custDataLst>
          </p:nvPr>
        </p:nvSpPr>
        <p:spPr>
          <a:xfrm>
            <a:off x="942829" y="1033572"/>
            <a:ext cx="10440613"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None/>
            </a:pPr>
            <a:r>
              <a:rPr lang="en-US" altLang="zh-CN" sz="2800" b="1">
                <a:solidFill>
                  <a:srgbClr val="000000"/>
                </a:solidFill>
                <a:latin typeface="宋体" panose="02010600030101010101" pitchFamily="2" charset="-122"/>
                <a:ea typeface="宋体" panose="02010600030101010101" pitchFamily="2" charset="-122"/>
              </a:rPr>
              <a:t>1.</a:t>
            </a:r>
            <a:r>
              <a:rPr lang="zh-CN" altLang="en-US" sz="2800" b="1">
                <a:solidFill>
                  <a:srgbClr val="000000"/>
                </a:solidFill>
                <a:latin typeface="宋体" panose="02010600030101010101" pitchFamily="2" charset="-122"/>
                <a:ea typeface="宋体" panose="02010600030101010101" pitchFamily="2" charset="-122"/>
              </a:rPr>
              <a:t>磁感应强度由通电导线的长度、电流及导线受力决定吗？</a:t>
            </a:r>
            <a:endParaRPr lang="zh-CN" altLang="en-US" sz="2800" b="1">
              <a:solidFill>
                <a:srgbClr val="000000"/>
              </a:solidFill>
              <a:latin typeface="宋体" panose="02010600030101010101" pitchFamily="2" charset="-122"/>
              <a:ea typeface="宋体" panose="02010600030101010101" pitchFamily="2" charset="-122"/>
            </a:endParaRPr>
          </a:p>
        </p:txBody>
      </p:sp>
      <p:sp>
        <p:nvSpPr>
          <p:cNvPr id="13" name="Text Box 4"/>
          <p:cNvSpPr txBox="1"/>
          <p:nvPr>
            <p:custDataLst>
              <p:tags r:id="rId2"/>
            </p:custDataLst>
          </p:nvPr>
        </p:nvSpPr>
        <p:spPr>
          <a:xfrm>
            <a:off x="449986" y="1590551"/>
            <a:ext cx="11549876" cy="540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indent="0" eaLnBrk="1" hangingPunct="1">
              <a:lnSpc>
                <a:spcPct val="120000"/>
              </a:lnSpc>
              <a:spcBef>
                <a:spcPct val="50000"/>
              </a:spcBef>
              <a:buClrTx/>
              <a:buSzTx/>
              <a:buNone/>
            </a:pPr>
            <a:r>
              <a:rPr lang="en-US" altLang="zh-CN" sz="2800" b="1">
                <a:solidFill>
                  <a:srgbClr val="0000CC"/>
                </a:solidFill>
                <a:latin typeface="宋体" panose="02010600030101010101" pitchFamily="2" charset="-122"/>
                <a:ea typeface="宋体" panose="02010600030101010101" pitchFamily="2" charset="-122"/>
              </a:rPr>
              <a:t>B</a:t>
            </a:r>
            <a:r>
              <a:rPr lang="zh-CN" altLang="en-US" sz="2800" b="1">
                <a:solidFill>
                  <a:srgbClr val="0000CC"/>
                </a:solidFill>
                <a:latin typeface="宋体" panose="02010600030101010101" pitchFamily="2" charset="-122"/>
                <a:ea typeface="宋体" panose="02010600030101010101" pitchFamily="2" charset="-122"/>
              </a:rPr>
              <a:t>与</a:t>
            </a:r>
            <a:r>
              <a:rPr lang="en-US" altLang="zh-CN" sz="2800" b="1">
                <a:solidFill>
                  <a:srgbClr val="0000CC"/>
                </a:solidFill>
                <a:latin typeface="宋体" panose="02010600030101010101" pitchFamily="2" charset="-122"/>
                <a:ea typeface="宋体" panose="02010600030101010101" pitchFamily="2" charset="-122"/>
              </a:rPr>
              <a:t>L</a:t>
            </a:r>
            <a:r>
              <a:rPr lang="zh-CN" altLang="en-US" sz="2800" b="1">
                <a:solidFill>
                  <a:srgbClr val="0000CC"/>
                </a:solidFill>
                <a:latin typeface="宋体" panose="02010600030101010101" pitchFamily="2" charset="-122"/>
                <a:ea typeface="宋体" panose="02010600030101010101" pitchFamily="2" charset="-122"/>
              </a:rPr>
              <a:t>、</a:t>
            </a:r>
            <a:r>
              <a:rPr lang="en-US" altLang="zh-CN" sz="2800" b="1">
                <a:solidFill>
                  <a:srgbClr val="0000CC"/>
                </a:solidFill>
                <a:latin typeface="宋体" panose="02010600030101010101" pitchFamily="2" charset="-122"/>
                <a:ea typeface="宋体" panose="02010600030101010101" pitchFamily="2" charset="-122"/>
              </a:rPr>
              <a:t>I</a:t>
            </a:r>
            <a:r>
              <a:rPr lang="zh-CN" altLang="en-US" sz="2800" b="1">
                <a:solidFill>
                  <a:srgbClr val="0000CC"/>
                </a:solidFill>
                <a:latin typeface="宋体" panose="02010600030101010101" pitchFamily="2" charset="-122"/>
                <a:ea typeface="宋体" panose="02010600030101010101" pitchFamily="2" charset="-122"/>
              </a:rPr>
              <a:t>、</a:t>
            </a:r>
            <a:r>
              <a:rPr lang="en-US" altLang="zh-CN" sz="2800" b="1">
                <a:solidFill>
                  <a:srgbClr val="0000CC"/>
                </a:solidFill>
                <a:latin typeface="宋体" panose="02010600030101010101" pitchFamily="2" charset="-122"/>
                <a:ea typeface="宋体" panose="02010600030101010101" pitchFamily="2" charset="-122"/>
              </a:rPr>
              <a:t>F</a:t>
            </a:r>
            <a:r>
              <a:rPr lang="zh-CN" altLang="en-US" sz="2800" b="1">
                <a:solidFill>
                  <a:srgbClr val="0000CC"/>
                </a:solidFill>
                <a:latin typeface="宋体" panose="02010600030101010101" pitchFamily="2" charset="-122"/>
                <a:ea typeface="宋体" panose="02010600030101010101" pitchFamily="2" charset="-122"/>
              </a:rPr>
              <a:t>无关，与磁场本身</a:t>
            </a:r>
            <a:r>
              <a:rPr lang="zh-CN" altLang="en-US" sz="2800" b="1" smtClean="0">
                <a:solidFill>
                  <a:srgbClr val="0000CC"/>
                </a:solidFill>
                <a:latin typeface="宋体" panose="02010600030101010101" pitchFamily="2" charset="-122"/>
                <a:ea typeface="宋体" panose="02010600030101010101" pitchFamily="2" charset="-122"/>
              </a:rPr>
              <a:t>有关（</a:t>
            </a:r>
            <a:r>
              <a:rPr lang="zh-CN" altLang="en-US" sz="2800" b="1">
                <a:solidFill>
                  <a:srgbClr val="0000CC"/>
                </a:solidFill>
                <a:latin typeface="宋体" panose="02010600030101010101" pitchFamily="2" charset="-122"/>
                <a:ea typeface="宋体" panose="02010600030101010101" pitchFamily="2" charset="-122"/>
              </a:rPr>
              <a:t>与场源和该点在场中的位置</a:t>
            </a:r>
            <a:r>
              <a:rPr lang="zh-CN" altLang="en-US" sz="2800" b="1" smtClean="0">
                <a:solidFill>
                  <a:srgbClr val="0000CC"/>
                </a:solidFill>
                <a:latin typeface="宋体" panose="02010600030101010101" pitchFamily="2" charset="-122"/>
                <a:ea typeface="宋体" panose="02010600030101010101" pitchFamily="2" charset="-122"/>
              </a:rPr>
              <a:t>有关）</a:t>
            </a:r>
            <a:endParaRPr lang="zh-CN" altLang="en-US" sz="2800" b="1">
              <a:solidFill>
                <a:srgbClr val="0000CC"/>
              </a:solidFill>
              <a:latin typeface="宋体" panose="02010600030101010101" pitchFamily="2" charset="-122"/>
              <a:ea typeface="宋体" panose="02010600030101010101" pitchFamily="2" charset="-122"/>
            </a:endParaRPr>
          </a:p>
        </p:txBody>
      </p:sp>
      <p:sp>
        <p:nvSpPr>
          <p:cNvPr id="14" name="Text Box 6"/>
          <p:cNvSpPr txBox="1"/>
          <p:nvPr>
            <p:custDataLst>
              <p:tags r:id="rId3"/>
            </p:custDataLst>
          </p:nvPr>
        </p:nvSpPr>
        <p:spPr>
          <a:xfrm>
            <a:off x="899973" y="4184419"/>
            <a:ext cx="5069815" cy="540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None/>
            </a:pPr>
            <a:r>
              <a:rPr lang="en-US" altLang="zh-CN" sz="2800" b="1">
                <a:solidFill>
                  <a:srgbClr val="000000"/>
                </a:solidFill>
                <a:latin typeface="宋体" panose="02010600030101010101" pitchFamily="2" charset="-122"/>
                <a:ea typeface="宋体" panose="02010600030101010101" pitchFamily="2" charset="-122"/>
              </a:rPr>
              <a:t>3.</a:t>
            </a:r>
            <a:r>
              <a:rPr lang="zh-CN" altLang="en-US" sz="2800" b="1">
                <a:solidFill>
                  <a:srgbClr val="000000"/>
                </a:solidFill>
                <a:latin typeface="宋体" panose="02010600030101010101" pitchFamily="2" charset="-122"/>
                <a:ea typeface="宋体" panose="02010600030101010101" pitchFamily="2" charset="-122"/>
              </a:rPr>
              <a:t>磁感应强度的物理意义？</a:t>
            </a:r>
            <a:endParaRPr lang="zh-CN" altLang="en-US" sz="2800" b="1">
              <a:solidFill>
                <a:srgbClr val="000000"/>
              </a:solidFill>
              <a:latin typeface="宋体" panose="02010600030101010101" pitchFamily="2" charset="-122"/>
              <a:ea typeface="宋体" panose="02010600030101010101" pitchFamily="2" charset="-122"/>
            </a:endParaRPr>
          </a:p>
        </p:txBody>
      </p:sp>
      <p:sp>
        <p:nvSpPr>
          <p:cNvPr id="15" name="Rectangle 8"/>
          <p:cNvSpPr/>
          <p:nvPr>
            <p:custDataLst>
              <p:tags r:id="rId4"/>
            </p:custDataLst>
          </p:nvPr>
        </p:nvSpPr>
        <p:spPr>
          <a:xfrm>
            <a:off x="942829" y="2204864"/>
            <a:ext cx="6407904" cy="540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None/>
            </a:pPr>
            <a:r>
              <a:rPr lang="en-US" altLang="zh-CN" sz="2800" b="1">
                <a:solidFill>
                  <a:srgbClr val="000000"/>
                </a:solidFill>
                <a:latin typeface="宋体" panose="02010600030101010101" pitchFamily="2" charset="-122"/>
                <a:ea typeface="宋体" panose="02010600030101010101" pitchFamily="2" charset="-122"/>
              </a:rPr>
              <a:t>2.</a:t>
            </a:r>
            <a:r>
              <a:rPr lang="zh-CN" altLang="en-US" sz="2800" b="1">
                <a:solidFill>
                  <a:srgbClr val="000000"/>
                </a:solidFill>
                <a:latin typeface="宋体" panose="02010600030101010101" pitchFamily="2" charset="-122"/>
                <a:ea typeface="宋体" panose="02010600030101010101" pitchFamily="2" charset="-122"/>
              </a:rPr>
              <a:t>用</a:t>
            </a:r>
            <a:r>
              <a:rPr lang="en-US" altLang="zh-CN" sz="2800" b="1">
                <a:solidFill>
                  <a:srgbClr val="000000"/>
                </a:solidFill>
                <a:latin typeface="宋体" panose="02010600030101010101" pitchFamily="2" charset="-122"/>
                <a:ea typeface="宋体" panose="02010600030101010101" pitchFamily="2" charset="-122"/>
              </a:rPr>
              <a:t>B=F/IL</a:t>
            </a:r>
            <a:r>
              <a:rPr lang="zh-CN" altLang="en-US" sz="2800" b="1">
                <a:solidFill>
                  <a:srgbClr val="000000"/>
                </a:solidFill>
                <a:latin typeface="宋体" panose="02010600030101010101" pitchFamily="2" charset="-122"/>
                <a:ea typeface="宋体" panose="02010600030101010101" pitchFamily="2" charset="-122"/>
              </a:rPr>
              <a:t>计算时，要注意什么问题？</a:t>
            </a:r>
            <a:endParaRPr lang="zh-CN" altLang="en-US" sz="2800" b="1">
              <a:solidFill>
                <a:srgbClr val="000000"/>
              </a:solidFill>
              <a:latin typeface="宋体" panose="02010600030101010101" pitchFamily="2" charset="-122"/>
              <a:ea typeface="宋体" panose="02010600030101010101" pitchFamily="2" charset="-122"/>
            </a:endParaRPr>
          </a:p>
        </p:txBody>
      </p:sp>
      <p:sp>
        <p:nvSpPr>
          <p:cNvPr id="16" name="Rectangle 9"/>
          <p:cNvSpPr/>
          <p:nvPr>
            <p:custDataLst>
              <p:tags r:id="rId5"/>
            </p:custDataLst>
          </p:nvPr>
        </p:nvSpPr>
        <p:spPr>
          <a:xfrm>
            <a:off x="899973" y="2924944"/>
            <a:ext cx="9793958" cy="10577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50000"/>
              </a:spcBef>
              <a:buClrTx/>
              <a:buSzTx/>
              <a:buNone/>
            </a:pPr>
            <a:r>
              <a:rPr lang="zh-CN" altLang="en-US" sz="2800" b="1">
                <a:solidFill>
                  <a:srgbClr val="0000CC"/>
                </a:solidFill>
                <a:latin typeface="宋体" panose="02010600030101010101" pitchFamily="2" charset="-122"/>
                <a:ea typeface="宋体" panose="02010600030101010101" pitchFamily="2" charset="-122"/>
              </a:rPr>
              <a:t>导线电流的方向与磁场方向的关系，要注意两者必须垂直。（当磁场与直导线不垂直时有</a:t>
            </a:r>
            <a:r>
              <a:rPr lang="en-US" altLang="zh-CN" sz="2800" b="1">
                <a:solidFill>
                  <a:srgbClr val="0000CC"/>
                </a:solidFill>
                <a:latin typeface="宋体" panose="02010600030101010101" pitchFamily="2" charset="-122"/>
                <a:ea typeface="宋体" panose="02010600030101010101" pitchFamily="2" charset="-122"/>
              </a:rPr>
              <a:t>F&lt;BIL </a:t>
            </a:r>
            <a:r>
              <a:rPr lang="zh-CN" altLang="en-US" sz="2800" b="1" smtClean="0">
                <a:solidFill>
                  <a:srgbClr val="0000CC"/>
                </a:solidFill>
                <a:latin typeface="宋体" panose="02010600030101010101" pitchFamily="2" charset="-122"/>
                <a:ea typeface="宋体" panose="02010600030101010101" pitchFamily="2" charset="-122"/>
              </a:rPr>
              <a:t>）</a:t>
            </a:r>
            <a:endParaRPr lang="zh-CN" altLang="en-US" sz="2800" b="1">
              <a:solidFill>
                <a:srgbClr val="0000CC"/>
              </a:solidFill>
              <a:latin typeface="宋体" panose="02010600030101010101" pitchFamily="2" charset="-122"/>
              <a:ea typeface="宋体" panose="02010600030101010101" pitchFamily="2" charset="-122"/>
            </a:endParaRPr>
          </a:p>
        </p:txBody>
      </p:sp>
      <p:sp>
        <p:nvSpPr>
          <p:cNvPr id="17" name="Rectangle 10"/>
          <p:cNvSpPr/>
          <p:nvPr>
            <p:custDataLst>
              <p:tags r:id="rId6"/>
            </p:custDataLst>
          </p:nvPr>
        </p:nvSpPr>
        <p:spPr>
          <a:xfrm>
            <a:off x="899972" y="4924137"/>
            <a:ext cx="10264557" cy="105779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None/>
            </a:pPr>
            <a:r>
              <a:rPr lang="zh-CN" altLang="en-US" sz="2800" b="1">
                <a:solidFill>
                  <a:srgbClr val="0000CC"/>
                </a:solidFill>
                <a:latin typeface="宋体" panose="02010600030101010101" pitchFamily="2" charset="-122"/>
                <a:ea typeface="宋体" panose="02010600030101010101" pitchFamily="2" charset="-122"/>
              </a:rPr>
              <a:t> 物理意义：</a:t>
            </a:r>
            <a:r>
              <a:rPr lang="en-US" altLang="zh-CN" sz="2800" b="1" i="1">
                <a:solidFill>
                  <a:srgbClr val="0000CC"/>
                </a:solidFill>
                <a:latin typeface="宋体" panose="02010600030101010101" pitchFamily="2" charset="-122"/>
                <a:ea typeface="宋体" panose="02010600030101010101" pitchFamily="2" charset="-122"/>
              </a:rPr>
              <a:t>B</a:t>
            </a:r>
            <a:r>
              <a:rPr lang="zh-CN" altLang="en-US" sz="2800" b="1">
                <a:solidFill>
                  <a:srgbClr val="0000CC"/>
                </a:solidFill>
                <a:latin typeface="宋体" panose="02010600030101010101" pitchFamily="2" charset="-122"/>
                <a:ea typeface="宋体" panose="02010600030101010101" pitchFamily="2" charset="-122"/>
              </a:rPr>
              <a:t>是表示磁场强弱和方向的物理量，是描述磁场力的性质的物理量，是矢量。</a:t>
            </a:r>
            <a:endParaRPr lang="zh-CN" altLang="en-US" sz="2800" b="1">
              <a:solidFill>
                <a:srgbClr val="0000CC"/>
              </a:solidFill>
              <a:latin typeface="宋体" panose="02010600030101010101" pitchFamily="2" charset="-122"/>
              <a:ea typeface="宋体" panose="02010600030101010101" pitchFamily="2" charset="-122"/>
            </a:endParaRPr>
          </a:p>
        </p:txBody>
      </p:sp>
      <p:pic>
        <p:nvPicPr>
          <p:cNvPr id="10" name="Picture 33" descr="议一议"/>
          <p:cNvPicPr>
            <a:picLocks noChangeAspect="1"/>
          </p:cNvPicPr>
          <p:nvPr>
            <p:custDataLst>
              <p:tags r:id="rId7"/>
            </p:custDataLst>
          </p:nvPr>
        </p:nvPicPr>
        <p:blipFill>
          <a:blip r:embed="rId8"/>
          <a:stretch>
            <a:fillRect/>
          </a:stretch>
        </p:blipFill>
        <p:spPr>
          <a:xfrm>
            <a:off x="190550" y="216628"/>
            <a:ext cx="2160240" cy="587375"/>
          </a:xfrm>
          <a:prstGeom prst="rect">
            <a:avLst/>
          </a:prstGeom>
          <a:noFill/>
          <a:ln w="9525">
            <a:noFill/>
          </a:ln>
        </p:spPr>
      </p:pic>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subTnLst>
                                    <p:audio>
                                      <p:cMediaNode mute="1">
                                        <p:cTn display="0" masterRel="sameClick">
                                          <p:stCondLst>
                                            <p:cond evt="begin" delay="0">
                                              <p:tn val="5"/>
                                            </p:cond>
                                          </p:stCondLst>
                                          <p:endCondLst>
                                            <p:cond evt="onStopAudio" delay="0">
                                              <p:tgtEl>
                                                <p:sldTgt/>
                                              </p:tgtEl>
                                            </p:cond>
                                          </p:endCondLst>
                                        </p:cTn>
                                        <p:tgtEl>
                                          <p:sndTgt r:embed="rId9" name="camera.wav"/>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edge">
                                      <p:cBhvr>
                                        <p:cTn id="17" dur="10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box(out)">
                                      <p:cBhvr>
                                        <p:cTn id="22" dur="500"/>
                                        <p:tgtEl>
                                          <p:spTgt spid="14">
                                            <p:txEl>
                                              <p:pRg st="0" end="0"/>
                                            </p:txEl>
                                          </p:spTgt>
                                        </p:tgtEl>
                                      </p:cBhvr>
                                    </p:animEffect>
                                  </p:childTnLst>
                                  <p:subTnLst>
                                    <p:audio>
                                      <p:cMediaNode mute="1">
                                        <p:cTn display="0" masterRel="sameClick">
                                          <p:stCondLst>
                                            <p:cond evt="begin" delay="0">
                                              <p:tn val="20"/>
                                            </p:cond>
                                          </p:stCondLst>
                                          <p:endCondLst>
                                            <p:cond evt="onStopAudio" delay="0">
                                              <p:tgtEl>
                                                <p:sldTgt/>
                                              </p:tgtEl>
                                            </p:cond>
                                          </p:endCondLst>
                                        </p:cTn>
                                        <p:tgtEl>
                                          <p:sndTgt r:embed="rId9"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电影《毁灭》片断.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22598" y="116632"/>
            <a:ext cx="10009112" cy="5630126"/>
          </a:xfrm>
          <a:prstGeom prst="rect">
            <a:avLst/>
          </a:prstGeom>
        </p:spPr>
      </p:pic>
      <p:sp>
        <p:nvSpPr>
          <p:cNvPr id="5" name="文本框 5122"/>
          <p:cNvSpPr txBox="1"/>
          <p:nvPr>
            <p:custDataLst>
              <p:tags r:id="rId5"/>
            </p:custDataLst>
          </p:nvPr>
        </p:nvSpPr>
        <p:spPr>
          <a:xfrm>
            <a:off x="1702718" y="6067138"/>
            <a:ext cx="9959340" cy="461665"/>
          </a:xfrm>
          <a:prstGeom prst="rect">
            <a:avLst/>
          </a:prstGeom>
          <a:noFill/>
          <a:ln w="9525">
            <a:noFill/>
          </a:ln>
        </p:spPr>
        <p:txBody>
          <a:bodyPr wrap="square" anchor="t">
            <a:spAutoFit/>
          </a:bodyPr>
          <a:lstStyle/>
          <a:p>
            <a:pPr>
              <a:spcBef>
                <a:spcPct val="50000"/>
              </a:spcBef>
            </a:pPr>
            <a:r>
              <a:rPr lang="zh-CN" altLang="en-US" sz="2400" b="1">
                <a:latin typeface="宋体" panose="02010600030101010101" pitchFamily="2" charset="-122"/>
              </a:rPr>
              <a:t>科学家发现这块体积不大的陨石，除了特别重以外，还有什么特点？</a:t>
            </a:r>
            <a:endParaRPr lang="zh-CN" altLang="en-US" sz="2400" b="1">
              <a:latin typeface="宋体" panose="02010600030101010101" pitchFamily="2" charset="-122"/>
            </a:endParaRPr>
          </a:p>
        </p:txBody>
      </p:sp>
      <p:pic>
        <p:nvPicPr>
          <p:cNvPr id="6" name="图片 5" descr="问号3"/>
          <p:cNvPicPr>
            <a:picLocks noChangeAspect="1"/>
          </p:cNvPicPr>
          <p:nvPr>
            <p:custDataLst>
              <p:tags r:id="rId6"/>
            </p:custDataLst>
          </p:nvPr>
        </p:nvPicPr>
        <p:blipFill>
          <a:blip r:embed="rId7"/>
          <a:stretch>
            <a:fillRect/>
          </a:stretch>
        </p:blipFill>
        <p:spPr>
          <a:xfrm>
            <a:off x="695673" y="5904475"/>
            <a:ext cx="791021" cy="786992"/>
          </a:xfrm>
          <a:prstGeom prst="rect">
            <a:avLst/>
          </a:prstGeom>
          <a:noFill/>
          <a:ln w="9525">
            <a:noFill/>
          </a:ln>
        </p:spPr>
      </p:pic>
      <p:pic>
        <p:nvPicPr>
          <p:cNvPr id="7" name="Picture 7" descr="点击画面--竖"/>
          <p:cNvPicPr>
            <a:picLocks noChangeAspect="1" noChangeArrowheads="1"/>
          </p:cNvPicPr>
          <p:nvPr>
            <p:custDataLst>
              <p:tags r:id="rId8"/>
            </p:custDataLst>
          </p:nvPr>
        </p:nvPicPr>
        <p:blipFill>
          <a:blip r:embed="rId9"/>
          <a:stretch>
            <a:fillRect/>
          </a:stretch>
        </p:blipFill>
        <p:spPr bwMode="auto">
          <a:xfrm>
            <a:off x="10947486" y="2170167"/>
            <a:ext cx="714572" cy="2321021"/>
          </a:xfrm>
          <a:prstGeom prst="rect">
            <a:avLst/>
          </a:prstGeom>
          <a:noFill/>
          <a:ln w="9525">
            <a:noFill/>
            <a:miter lim="800000"/>
            <a:headEnd/>
            <a:tailEnd/>
          </a:ln>
        </p:spPr>
      </p:pic>
      <p:pic>
        <p:nvPicPr>
          <p:cNvPr id="8" name="New picture"/>
          <p:cNvPicPr/>
          <p:nvPr>
            <p:custDataLst>
              <p:tags r:id="rId10"/>
            </p:custDataLst>
          </p:nvPr>
        </p:nvPicPr>
        <p:blipFill>
          <a:blip r:embed="rId11"/>
          <a:stretch>
            <a:fillRect/>
          </a:stretch>
        </p:blipFill>
        <p:spPr>
          <a:xfrm>
            <a:off x="11303000" y="10337800"/>
            <a:ext cx="330200" cy="254000"/>
          </a:xfrm>
          <a:prstGeom prst="cub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endCondLst>
                    <p:cond evt="onNext" delay="0">
                      <p:tgtEl>
                        <p:sldTgt/>
                      </p:tgtEl>
                    </p:cond>
                    <p:cond evt="onPrev">
                      <p:tgtEl>
                        <p:sldTgt/>
                      </p:tgtEl>
                    </p:cond>
                  </p:endCondLst>
                </p:cTn>
                <p:tgtEl>
                  <p:spTgt spid="4"/>
                </p:tgtEl>
              </p:cMediaNode>
            </p:video>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3"/>
          <p:cNvSpPr txBox="1"/>
          <p:nvPr>
            <p:custDataLst>
              <p:tags r:id="rId1"/>
            </p:custDataLst>
          </p:nvPr>
        </p:nvSpPr>
        <p:spPr>
          <a:xfrm>
            <a:off x="694606" y="3445170"/>
            <a:ext cx="10792593" cy="7386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lnSpc>
                <a:spcPct val="150000"/>
              </a:lnSpc>
              <a:spcBef>
                <a:spcPct val="50000"/>
              </a:spcBef>
              <a:buClrTx/>
              <a:buSzTx/>
              <a:buNone/>
            </a:pPr>
            <a:r>
              <a:rPr lang="en-US" altLang="zh-CN" sz="2800" b="1" smtClean="0">
                <a:solidFill>
                  <a:srgbClr val="000000"/>
                </a:solidFill>
                <a:latin typeface="宋体" panose="02010600030101010101" pitchFamily="2" charset="-122"/>
                <a:ea typeface="宋体" panose="02010600030101010101" pitchFamily="2" charset="-122"/>
              </a:rPr>
              <a:t>5.</a:t>
            </a:r>
            <a:r>
              <a:rPr lang="zh-CN" altLang="en-US" sz="2800" b="1">
                <a:solidFill>
                  <a:srgbClr val="000000"/>
                </a:solidFill>
                <a:latin typeface="宋体" panose="02010600030101010101" pitchFamily="2" charset="-122"/>
                <a:ea typeface="宋体" panose="02010600030101010101" pitchFamily="2" charset="-122"/>
              </a:rPr>
              <a:t>若在某一点同时存在几个磁场，则该点的</a:t>
            </a:r>
            <a:r>
              <a:rPr lang="zh-CN" altLang="en-US" sz="2800" b="1" smtClean="0">
                <a:solidFill>
                  <a:srgbClr val="000000"/>
                </a:solidFill>
                <a:latin typeface="宋体" panose="02010600030101010101" pitchFamily="2" charset="-122"/>
                <a:ea typeface="宋体" panose="02010600030101010101" pitchFamily="2" charset="-122"/>
              </a:rPr>
              <a:t>磁感应强度</a:t>
            </a:r>
            <a:r>
              <a:rPr lang="en-US" altLang="zh-CN" sz="2800" b="1">
                <a:solidFill>
                  <a:srgbClr val="000000"/>
                </a:solidFill>
                <a:latin typeface="宋体" panose="02010600030101010101" pitchFamily="2" charset="-122"/>
                <a:ea typeface="宋体" panose="02010600030101010101" pitchFamily="2" charset="-122"/>
              </a:rPr>
              <a:t>B</a:t>
            </a:r>
            <a:r>
              <a:rPr lang="zh-CN" altLang="en-US" sz="2800" b="1">
                <a:solidFill>
                  <a:srgbClr val="000000"/>
                </a:solidFill>
                <a:latin typeface="宋体" panose="02010600030101010101" pitchFamily="2" charset="-122"/>
                <a:ea typeface="宋体" panose="02010600030101010101" pitchFamily="2" charset="-122"/>
              </a:rPr>
              <a:t>如何？</a:t>
            </a:r>
            <a:endParaRPr lang="zh-CN" altLang="en-US" sz="2800" b="1">
              <a:solidFill>
                <a:srgbClr val="000000"/>
              </a:solidFill>
              <a:latin typeface="宋体" panose="02010600030101010101" pitchFamily="2" charset="-122"/>
              <a:ea typeface="宋体" panose="02010600030101010101" pitchFamily="2" charset="-122"/>
            </a:endParaRPr>
          </a:p>
        </p:txBody>
      </p:sp>
      <p:sp>
        <p:nvSpPr>
          <p:cNvPr id="12" name="Rectangle 4"/>
          <p:cNvSpPr/>
          <p:nvPr>
            <p:custDataLst>
              <p:tags r:id="rId2"/>
            </p:custDataLst>
          </p:nvPr>
        </p:nvSpPr>
        <p:spPr>
          <a:xfrm>
            <a:off x="694605" y="4136194"/>
            <a:ext cx="10792593" cy="20313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50000"/>
              </a:lnSpc>
              <a:spcBef>
                <a:spcPct val="0"/>
              </a:spcBef>
              <a:buClrTx/>
              <a:buSzTx/>
              <a:buNone/>
            </a:pPr>
            <a:r>
              <a:rPr lang="zh-CN" altLang="en-US" sz="2800" b="1">
                <a:solidFill>
                  <a:srgbClr val="0000CC"/>
                </a:solidFill>
                <a:latin typeface="宋体" panose="02010600030101010101" pitchFamily="2" charset="-122"/>
                <a:ea typeface="宋体" panose="02010600030101010101" pitchFamily="2" charset="-122"/>
              </a:rPr>
              <a:t>若某一空间同时存在几个磁场，空间的磁场应由这几个磁场叠加而成，某点的磁感应强度为</a:t>
            </a:r>
            <a:r>
              <a:rPr lang="en-US" altLang="zh-CN" sz="2800" b="1" i="1">
                <a:solidFill>
                  <a:srgbClr val="0000CC"/>
                </a:solidFill>
                <a:latin typeface="宋体" panose="02010600030101010101" pitchFamily="2" charset="-122"/>
                <a:ea typeface="宋体" panose="02010600030101010101" pitchFamily="2" charset="-122"/>
              </a:rPr>
              <a:t>B</a:t>
            </a:r>
            <a:r>
              <a:rPr lang="zh-CN" altLang="en-US" sz="2800" b="1">
                <a:solidFill>
                  <a:srgbClr val="0000CC"/>
                </a:solidFill>
                <a:latin typeface="宋体" panose="02010600030101010101" pitchFamily="2" charset="-122"/>
                <a:ea typeface="宋体" panose="02010600030101010101" pitchFamily="2" charset="-122"/>
              </a:rPr>
              <a:t>，则有：</a:t>
            </a:r>
            <a:r>
              <a:rPr lang="en-US" altLang="zh-CN" sz="2800" b="1" i="1">
                <a:solidFill>
                  <a:srgbClr val="0000CC"/>
                </a:solidFill>
                <a:latin typeface="宋体" panose="02010600030101010101" pitchFamily="2" charset="-122"/>
                <a:ea typeface="宋体" panose="02010600030101010101" pitchFamily="2" charset="-122"/>
              </a:rPr>
              <a:t>B</a:t>
            </a:r>
            <a:r>
              <a:rPr lang="en-US" altLang="zh-CN" sz="2800" b="1">
                <a:solidFill>
                  <a:srgbClr val="0000CC"/>
                </a:solidFill>
                <a:latin typeface="宋体" panose="02010600030101010101" pitchFamily="2" charset="-122"/>
                <a:ea typeface="宋体" panose="02010600030101010101" pitchFamily="2" charset="-122"/>
              </a:rPr>
              <a:t>=</a:t>
            </a:r>
            <a:r>
              <a:rPr lang="en-US" altLang="zh-CN" sz="2800" b="1" i="1">
                <a:solidFill>
                  <a:srgbClr val="0000CC"/>
                </a:solidFill>
                <a:latin typeface="宋体" panose="02010600030101010101" pitchFamily="2" charset="-122"/>
                <a:ea typeface="宋体" panose="02010600030101010101" pitchFamily="2" charset="-122"/>
              </a:rPr>
              <a:t>B</a:t>
            </a:r>
            <a:r>
              <a:rPr lang="en-US" altLang="zh-CN" sz="2800" b="1" baseline="-25000">
                <a:solidFill>
                  <a:srgbClr val="0000CC"/>
                </a:solidFill>
                <a:latin typeface="宋体" panose="02010600030101010101" pitchFamily="2" charset="-122"/>
                <a:ea typeface="宋体" panose="02010600030101010101" pitchFamily="2" charset="-122"/>
              </a:rPr>
              <a:t>1</a:t>
            </a:r>
            <a:r>
              <a:rPr lang="en-US" altLang="zh-CN" sz="2800" b="1">
                <a:solidFill>
                  <a:srgbClr val="0000CC"/>
                </a:solidFill>
                <a:latin typeface="宋体" panose="02010600030101010101" pitchFamily="2" charset="-122"/>
                <a:ea typeface="宋体" panose="02010600030101010101" pitchFamily="2" charset="-122"/>
              </a:rPr>
              <a:t>+</a:t>
            </a:r>
            <a:r>
              <a:rPr lang="en-US" altLang="zh-CN" sz="2800" b="1" i="1">
                <a:solidFill>
                  <a:srgbClr val="0000CC"/>
                </a:solidFill>
                <a:latin typeface="宋体" panose="02010600030101010101" pitchFamily="2" charset="-122"/>
                <a:ea typeface="宋体" panose="02010600030101010101" pitchFamily="2" charset="-122"/>
              </a:rPr>
              <a:t>B</a:t>
            </a:r>
            <a:r>
              <a:rPr lang="en-US" altLang="zh-CN" sz="2800" b="1" baseline="-25000">
                <a:solidFill>
                  <a:srgbClr val="0000CC"/>
                </a:solidFill>
                <a:latin typeface="宋体" panose="02010600030101010101" pitchFamily="2" charset="-122"/>
                <a:ea typeface="宋体" panose="02010600030101010101" pitchFamily="2" charset="-122"/>
              </a:rPr>
              <a:t>2</a:t>
            </a:r>
            <a:r>
              <a:rPr lang="en-US" altLang="zh-CN" sz="2800" b="1">
                <a:solidFill>
                  <a:srgbClr val="0000CC"/>
                </a:solidFill>
                <a:latin typeface="宋体" panose="02010600030101010101" pitchFamily="2" charset="-122"/>
                <a:ea typeface="宋体" panose="02010600030101010101" pitchFamily="2" charset="-122"/>
              </a:rPr>
              <a:t>+</a:t>
            </a:r>
            <a:r>
              <a:rPr lang="en-US" altLang="zh-CN" sz="2800" b="1" i="1">
                <a:solidFill>
                  <a:srgbClr val="0000CC"/>
                </a:solidFill>
                <a:latin typeface="宋体" panose="02010600030101010101" pitchFamily="2" charset="-122"/>
                <a:ea typeface="宋体" panose="02010600030101010101" pitchFamily="2" charset="-122"/>
              </a:rPr>
              <a:t>B</a:t>
            </a:r>
            <a:r>
              <a:rPr lang="en-US" altLang="zh-CN" sz="2800" b="1" baseline="-25000">
                <a:solidFill>
                  <a:srgbClr val="0000CC"/>
                </a:solidFill>
                <a:latin typeface="宋体" panose="02010600030101010101" pitchFamily="2" charset="-122"/>
                <a:ea typeface="宋体" panose="02010600030101010101" pitchFamily="2" charset="-122"/>
              </a:rPr>
              <a:t>3</a:t>
            </a:r>
            <a:r>
              <a:rPr lang="en-US" altLang="zh-CN" sz="2800" b="1">
                <a:solidFill>
                  <a:srgbClr val="0000CC"/>
                </a:solidFill>
                <a:latin typeface="宋体" panose="02010600030101010101" pitchFamily="2" charset="-122"/>
                <a:ea typeface="宋体" panose="02010600030101010101" pitchFamily="2" charset="-122"/>
              </a:rPr>
              <a:t>……</a:t>
            </a:r>
            <a:r>
              <a:rPr lang="zh-CN" altLang="en-US" sz="2800" b="1">
                <a:solidFill>
                  <a:srgbClr val="0000CC"/>
                </a:solidFill>
                <a:latin typeface="宋体" panose="02010600030101010101" pitchFamily="2" charset="-122"/>
                <a:ea typeface="宋体" panose="02010600030101010101" pitchFamily="2" charset="-122"/>
              </a:rPr>
              <a:t>（</a:t>
            </a:r>
            <a:r>
              <a:rPr lang="zh-CN" altLang="en-US" sz="2800" b="1" smtClean="0">
                <a:solidFill>
                  <a:srgbClr val="0000CC"/>
                </a:solidFill>
                <a:latin typeface="宋体" panose="02010600030101010101" pitchFamily="2" charset="-122"/>
                <a:ea typeface="宋体" panose="02010600030101010101" pitchFamily="2" charset="-122"/>
              </a:rPr>
              <a:t>矢量和</a:t>
            </a:r>
            <a:r>
              <a:rPr lang="zh-CN" altLang="en-US" sz="2800" b="1">
                <a:solidFill>
                  <a:srgbClr val="0000CC"/>
                </a:solidFill>
                <a:latin typeface="宋体" panose="02010600030101010101" pitchFamily="2" charset="-122"/>
                <a:ea typeface="宋体" panose="02010600030101010101" pitchFamily="2" charset="-122"/>
              </a:rPr>
              <a:t>） ，用平行四边形法则运算</a:t>
            </a:r>
            <a:endParaRPr lang="zh-CN" altLang="en-US" sz="2800" b="1">
              <a:solidFill>
                <a:srgbClr val="0000CC"/>
              </a:solidFill>
              <a:latin typeface="宋体" panose="02010600030101010101" pitchFamily="2" charset="-122"/>
              <a:ea typeface="宋体" panose="02010600030101010101" pitchFamily="2" charset="-122"/>
            </a:endParaRPr>
          </a:p>
        </p:txBody>
      </p:sp>
      <p:sp>
        <p:nvSpPr>
          <p:cNvPr id="18" name="Text Box 2"/>
          <p:cNvSpPr txBox="1"/>
          <p:nvPr>
            <p:custDataLst>
              <p:tags r:id="rId3"/>
            </p:custDataLst>
          </p:nvPr>
        </p:nvSpPr>
        <p:spPr>
          <a:xfrm>
            <a:off x="659205" y="604242"/>
            <a:ext cx="10827994" cy="1384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50000"/>
              </a:lnSpc>
              <a:spcBef>
                <a:spcPct val="50000"/>
              </a:spcBef>
              <a:buClrTx/>
              <a:buSzTx/>
              <a:buNone/>
            </a:pPr>
            <a:r>
              <a:rPr lang="en-US" altLang="zh-CN" sz="2800" b="1">
                <a:solidFill>
                  <a:srgbClr val="000000"/>
                </a:solidFill>
                <a:latin typeface="宋体" panose="02010600030101010101" pitchFamily="2" charset="-122"/>
                <a:ea typeface="宋体" panose="02010600030101010101" pitchFamily="2" charset="-122"/>
              </a:rPr>
              <a:t>4.</a:t>
            </a:r>
            <a:r>
              <a:rPr lang="zh-CN" altLang="en-US" sz="2800" b="1">
                <a:solidFill>
                  <a:srgbClr val="000000"/>
                </a:solidFill>
                <a:latin typeface="宋体" panose="02010600030101010101" pitchFamily="2" charset="-122"/>
                <a:ea typeface="宋体" panose="02010600030101010101" pitchFamily="2" charset="-122"/>
              </a:rPr>
              <a:t>你认为电场力（磁场力）在方向上与电场强度（磁感应强度）有何关系？</a:t>
            </a:r>
            <a:endParaRPr lang="zh-CN" altLang="en-US" sz="2800" b="1">
              <a:solidFill>
                <a:srgbClr val="000000"/>
              </a:solidFill>
              <a:latin typeface="宋体" panose="02010600030101010101" pitchFamily="2" charset="-122"/>
              <a:ea typeface="宋体" panose="02010600030101010101" pitchFamily="2" charset="-122"/>
            </a:endParaRPr>
          </a:p>
        </p:txBody>
      </p:sp>
      <p:sp>
        <p:nvSpPr>
          <p:cNvPr id="19" name="Text Box 5"/>
          <p:cNvSpPr txBox="1"/>
          <p:nvPr>
            <p:custDataLst>
              <p:tags r:id="rId4"/>
            </p:custDataLst>
          </p:nvPr>
        </p:nvSpPr>
        <p:spPr>
          <a:xfrm>
            <a:off x="694606" y="1989237"/>
            <a:ext cx="10297144" cy="160043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50000"/>
              </a:lnSpc>
              <a:spcBef>
                <a:spcPct val="50000"/>
              </a:spcBef>
              <a:buClrTx/>
              <a:buSzTx/>
              <a:buNone/>
            </a:pPr>
            <a:r>
              <a:rPr lang="zh-CN" altLang="en-US" sz="2800" b="1">
                <a:solidFill>
                  <a:srgbClr val="0000CC"/>
                </a:solidFill>
                <a:latin typeface="宋体" panose="02010600030101010101" pitchFamily="2" charset="-122"/>
                <a:ea typeface="宋体" panose="02010600030101010101" pitchFamily="2" charset="-122"/>
              </a:rPr>
              <a:t>电场强度方向规定为正电荷受力方向；             </a:t>
            </a:r>
            <a:endParaRPr lang="en-US" altLang="zh-CN" sz="2800" b="1">
              <a:solidFill>
                <a:srgbClr val="0000CC"/>
              </a:solidFill>
              <a:latin typeface="宋体" panose="02010600030101010101" pitchFamily="2" charset="-122"/>
              <a:ea typeface="宋体" panose="02010600030101010101" pitchFamily="2" charset="-122"/>
            </a:endParaRPr>
          </a:p>
          <a:p>
            <a:pPr marL="0" lvl="0" indent="0" eaLnBrk="1" hangingPunct="1">
              <a:lnSpc>
                <a:spcPct val="150000"/>
              </a:lnSpc>
              <a:spcBef>
                <a:spcPct val="50000"/>
              </a:spcBef>
              <a:buClrTx/>
              <a:buSzTx/>
              <a:buNone/>
            </a:pPr>
            <a:r>
              <a:rPr lang="zh-CN" altLang="en-US" sz="2800" b="1" smtClean="0">
                <a:solidFill>
                  <a:srgbClr val="0000CC"/>
                </a:solidFill>
                <a:latin typeface="宋体" panose="02010600030101010101" pitchFamily="2" charset="-122"/>
                <a:ea typeface="宋体" panose="02010600030101010101" pitchFamily="2" charset="-122"/>
              </a:rPr>
              <a:t>磁感应强度</a:t>
            </a:r>
            <a:r>
              <a:rPr lang="zh-CN" altLang="en-US" sz="2800" b="1">
                <a:solidFill>
                  <a:srgbClr val="0000CC"/>
                </a:solidFill>
                <a:latin typeface="宋体" panose="02010600030101010101" pitchFamily="2" charset="-122"/>
                <a:ea typeface="宋体" panose="02010600030101010101" pitchFamily="2" charset="-122"/>
              </a:rPr>
              <a:t>方向与通电导线受力方向垂直。</a:t>
            </a:r>
            <a:endParaRPr lang="zh-CN" altLang="en-US" sz="2800" b="1">
              <a:solidFill>
                <a:srgbClr val="0000CC"/>
              </a:solidFill>
              <a:latin typeface="宋体" panose="02010600030101010101" pitchFamily="2" charset="-122"/>
              <a:ea typeface="宋体" panose="02010600030101010101" pitchFamily="2" charset="-122"/>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10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ou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26" name="文本框 491525"/>
          <p:cNvSpPr txBox="1"/>
          <p:nvPr>
            <p:custDataLst>
              <p:tags r:id="rId1"/>
            </p:custDataLst>
          </p:nvPr>
        </p:nvSpPr>
        <p:spPr>
          <a:xfrm>
            <a:off x="453755" y="616202"/>
            <a:ext cx="11503009" cy="5560242"/>
          </a:xfrm>
          <a:prstGeom prst="rect">
            <a:avLst/>
          </a:prstGeom>
          <a:noFill/>
          <a:ln w="9525">
            <a:noFill/>
          </a:ln>
        </p:spPr>
        <p:txBody>
          <a:bodyPr wrap="square" lIns="122027" tIns="61013" rIns="122027" bIns="61013">
            <a:spAutoFit/>
          </a:bodyPr>
          <a:lstStyle/>
          <a:p>
            <a:pPr algn="l">
              <a:lnSpc>
                <a:spcPct val="140000"/>
              </a:lnSpc>
              <a:spcBef>
                <a:spcPct val="20000"/>
              </a:spcBef>
              <a:buClr>
                <a:schemeClr val="hlink"/>
              </a:buClr>
              <a:buSzPct val="70000"/>
              <a:buFont typeface="Wingdings" panose="05000000000000000000" pitchFamily="2" charset="2"/>
            </a:pPr>
            <a:r>
              <a:rPr lang="en-US" altLang="zh-CN" sz="2800" b="1" smtClean="0">
                <a:solidFill>
                  <a:schemeClr val="tx1">
                    <a:lumMod val="95000"/>
                    <a:lumOff val="5000"/>
                  </a:schemeClr>
                </a:solidFill>
                <a:latin typeface="宋体" panose="02010600030101010101" pitchFamily="2" charset="-122"/>
              </a:rPr>
              <a:t>6.</a:t>
            </a:r>
            <a:r>
              <a:rPr lang="zh-CN" altLang="en-US" sz="2800" b="1">
                <a:solidFill>
                  <a:schemeClr val="tx1">
                    <a:lumMod val="95000"/>
                    <a:lumOff val="5000"/>
                  </a:schemeClr>
                </a:solidFill>
                <a:latin typeface="宋体" panose="02010600030101010101" pitchFamily="2" charset="-122"/>
              </a:rPr>
              <a:t>对磁感应强度的理解</a:t>
            </a:r>
            <a:br>
              <a:rPr lang="zh-CN" altLang="en-US" sz="2800" b="1">
                <a:solidFill>
                  <a:srgbClr val="AA00FF"/>
                </a:solidFill>
                <a:latin typeface="宋体" panose="02010600030101010101" pitchFamily="2" charset="-122"/>
              </a:rPr>
            </a:b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在定义式中，通电导线必须</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垂直于</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磁场方向放置</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b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磁感应强度反映</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磁场本身的特性</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，其值</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取决于磁场</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与放入的检验电流的电流强度、导线长度、摆放方向、检验电流是否受到磁场力及检验电流是否存在等都</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无关</a:t>
            </a:r>
            <a:r>
              <a:rPr lang="en-US" altLang="zh-CN"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40000"/>
              </a:lnSpc>
            </a:pP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磁感应强度的方向：</a:t>
            </a:r>
            <a:endPar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40000"/>
              </a:lnSpc>
            </a:pP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①</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小磁针静止时</a:t>
            </a:r>
            <a:r>
              <a:rPr lang="en-US" altLang="zh-CN"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solidFill>
                  <a:srgbClr val="FF00AE"/>
                </a:solidFill>
                <a:latin typeface="Times New Roman" panose="02020603050405020304" pitchFamily="18" charset="0"/>
                <a:ea typeface="宋体" panose="02010600030101010101" pitchFamily="2" charset="-122"/>
                <a:cs typeface="Times New Roman" panose="02020603050405020304" pitchFamily="18" charset="0"/>
              </a:rPr>
              <a:t>极指向</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磁感应强度方向．</a:t>
            </a:r>
            <a:endPar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lgn="l">
              <a:lnSpc>
                <a:spcPct val="140000"/>
              </a:lnSpc>
            </a:pP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②</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无论小磁针是否处于静止状态，其</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极受力方向是确定的</a:t>
            </a:r>
            <a:r>
              <a:rPr lang="en-US" altLang="zh-CN"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即磁感应强度方向．</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1526">
                                            <p:txEl>
                                              <p:pRg st="1" end="1"/>
                                            </p:txEl>
                                          </p:spTgt>
                                        </p:tgtEl>
                                        <p:attrNameLst>
                                          <p:attrName>style.visibility</p:attrName>
                                        </p:attrNameLst>
                                      </p:cBhvr>
                                      <p:to>
                                        <p:strVal val="visible"/>
                                      </p:to>
                                    </p:set>
                                    <p:animEffect transition="in" filter="wipe(down)">
                                      <p:cBhvr>
                                        <p:cTn id="7" dur="500"/>
                                        <p:tgtEl>
                                          <p:spTgt spid="4915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6">
                                            <p:txEl>
                                              <p:pRg st="2" end="2"/>
                                            </p:txEl>
                                          </p:spTgt>
                                        </p:tgtEl>
                                        <p:attrNameLst>
                                          <p:attrName>style.visibility</p:attrName>
                                        </p:attrNameLst>
                                      </p:cBhvr>
                                      <p:to>
                                        <p:strVal val="visible"/>
                                      </p:to>
                                    </p:set>
                                    <p:animEffect transition="in" filter="wipe(down)">
                                      <p:cBhvr>
                                        <p:cTn id="12" dur="500"/>
                                        <p:tgtEl>
                                          <p:spTgt spid="491526">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91526">
                                            <p:txEl>
                                              <p:pRg st="3" end="3"/>
                                            </p:txEl>
                                          </p:spTgt>
                                        </p:tgtEl>
                                        <p:attrNameLst>
                                          <p:attrName>style.visibility</p:attrName>
                                        </p:attrNameLst>
                                      </p:cBhvr>
                                      <p:to>
                                        <p:strVal val="visible"/>
                                      </p:to>
                                    </p:set>
                                    <p:animEffect transition="in" filter="wipe(down)">
                                      <p:cBhvr>
                                        <p:cTn id="15" dur="500"/>
                                        <p:tgtEl>
                                          <p:spTgt spid="4915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0290" name="图片 140289" descr="089"/>
          <p:cNvPicPr>
            <a:picLocks noChangeAspect="1"/>
          </p:cNvPicPr>
          <p:nvPr>
            <p:custDataLst>
              <p:tags r:id="rId1"/>
            </p:custDataLst>
          </p:nvPr>
        </p:nvPicPr>
        <p:blipFill>
          <a:blip r:embed="rId2"/>
          <a:srcRect r="72713" b="3735"/>
          <a:stretch>
            <a:fillRect/>
          </a:stretch>
        </p:blipFill>
        <p:spPr>
          <a:xfrm>
            <a:off x="8471470" y="743691"/>
            <a:ext cx="3384376" cy="5442837"/>
          </a:xfrm>
          <a:prstGeom prst="rect">
            <a:avLst/>
          </a:prstGeom>
          <a:noFill/>
          <a:ln w="9525">
            <a:noFill/>
          </a:ln>
        </p:spPr>
      </p:pic>
      <p:pic>
        <p:nvPicPr>
          <p:cNvPr id="140291" name="图片 140290" descr="089"/>
          <p:cNvPicPr>
            <a:picLocks noChangeAspect="1"/>
          </p:cNvPicPr>
          <p:nvPr>
            <p:custDataLst>
              <p:tags r:id="rId3"/>
            </p:custDataLst>
          </p:nvPr>
        </p:nvPicPr>
        <p:blipFill>
          <a:blip r:embed="rId2"/>
          <a:srcRect l="29330"/>
          <a:stretch>
            <a:fillRect/>
          </a:stretch>
        </p:blipFill>
        <p:spPr>
          <a:xfrm>
            <a:off x="397232" y="712565"/>
            <a:ext cx="7786206" cy="5665355"/>
          </a:xfrm>
          <a:prstGeom prst="rect">
            <a:avLst/>
          </a:prstGeom>
          <a:noFill/>
          <a:ln w="9525">
            <a:noFill/>
          </a:ln>
        </p:spPr>
      </p:pic>
    </p:spTree>
  </p:cSld>
  <p:clrMapOvr>
    <a:masterClrMapping/>
  </p:clrMapOvr>
  <p:transition>
    <p:wheel spokes="4"/>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9715" name="文本框 499714"/>
          <p:cNvSpPr txBox="1"/>
          <p:nvPr>
            <p:custDataLst>
              <p:tags r:id="rId1"/>
            </p:custDataLst>
          </p:nvPr>
        </p:nvSpPr>
        <p:spPr>
          <a:xfrm>
            <a:off x="262558" y="116631"/>
            <a:ext cx="7253436" cy="553393"/>
          </a:xfrm>
          <a:prstGeom prst="rect">
            <a:avLst/>
          </a:prstGeom>
          <a:noFill/>
          <a:ln w="9525">
            <a:noFill/>
          </a:ln>
        </p:spPr>
        <p:txBody>
          <a:bodyPr lIns="122018" tIns="61009" rIns="122018" bIns="61009">
            <a:spAutoFit/>
          </a:bodyPr>
          <a:lstStyle/>
          <a:p>
            <a:r>
              <a:rPr lang="zh-CN" altLang="en-US" sz="2800" b="1">
                <a:solidFill>
                  <a:srgbClr val="FF00AE"/>
                </a:solidFill>
                <a:latin typeface="Times New Roman" panose="02020603050405020304" pitchFamily="18" charset="0"/>
                <a:cs typeface="Times New Roman" panose="02020603050405020304" pitchFamily="18" charset="0"/>
              </a:rPr>
              <a:t>【类比】：磁感应强度</a:t>
            </a:r>
            <a:r>
              <a:rPr lang="en-US" altLang="zh-CN" sz="2800" b="1" i="1">
                <a:solidFill>
                  <a:srgbClr val="FF00AE"/>
                </a:solidFill>
                <a:latin typeface="Times New Roman" panose="02020603050405020304" pitchFamily="18" charset="0"/>
                <a:cs typeface="Times New Roman" panose="02020603050405020304" pitchFamily="18" charset="0"/>
              </a:rPr>
              <a:t>B</a:t>
            </a:r>
            <a:r>
              <a:rPr lang="zh-CN" altLang="en-US" sz="2800" b="1">
                <a:solidFill>
                  <a:srgbClr val="FF00AE"/>
                </a:solidFill>
                <a:latin typeface="Times New Roman" panose="02020603050405020304" pitchFamily="18" charset="0"/>
                <a:cs typeface="Times New Roman" panose="02020603050405020304" pitchFamily="18" charset="0"/>
              </a:rPr>
              <a:t>与电场强度</a:t>
            </a:r>
            <a:r>
              <a:rPr lang="en-US" altLang="zh-CN" sz="2800" b="1" i="1">
                <a:solidFill>
                  <a:srgbClr val="FF00AE"/>
                </a:solidFill>
                <a:latin typeface="Times New Roman" panose="02020603050405020304" pitchFamily="18" charset="0"/>
                <a:cs typeface="Times New Roman" panose="02020603050405020304" pitchFamily="18" charset="0"/>
              </a:rPr>
              <a:t>E</a:t>
            </a:r>
            <a:r>
              <a:rPr lang="zh-CN" altLang="en-US" sz="2800" b="1">
                <a:solidFill>
                  <a:srgbClr val="FF00AE"/>
                </a:solidFill>
                <a:latin typeface="Times New Roman" panose="02020603050405020304" pitchFamily="18" charset="0"/>
                <a:cs typeface="Times New Roman" panose="02020603050405020304" pitchFamily="18" charset="0"/>
              </a:rPr>
              <a:t>的比较</a:t>
            </a:r>
            <a:endParaRPr lang="zh-CN" altLang="en-US" sz="2800" b="1">
              <a:solidFill>
                <a:srgbClr val="FF00AE"/>
              </a:solidFill>
              <a:latin typeface="Times New Roman" panose="02020603050405020304" pitchFamily="18" charset="0"/>
              <a:cs typeface="Times New Roman" panose="02020603050405020304" pitchFamily="18" charset="0"/>
            </a:endParaRPr>
          </a:p>
        </p:txBody>
      </p:sp>
      <p:pic>
        <p:nvPicPr>
          <p:cNvPr id="499716" name="图片 499715"/>
          <p:cNvPicPr>
            <a:picLocks noChangeAspect="1"/>
          </p:cNvPicPr>
          <p:nvPr>
            <p:custDataLst>
              <p:tags r:id="rId2"/>
            </p:custDataLst>
          </p:nvPr>
        </p:nvPicPr>
        <p:blipFill>
          <a:blip r:embed="rId3"/>
          <a:stretch>
            <a:fillRect/>
          </a:stretch>
        </p:blipFill>
        <p:spPr>
          <a:xfrm>
            <a:off x="2230191" y="632048"/>
            <a:ext cx="7177383" cy="4689817"/>
          </a:xfrm>
          <a:prstGeom prst="rect">
            <a:avLst/>
          </a:prstGeom>
          <a:noFill/>
          <a:ln w="9525">
            <a:noFill/>
          </a:ln>
        </p:spPr>
      </p:pic>
      <p:graphicFrame>
        <p:nvGraphicFramePr>
          <p:cNvPr id="499717" name="对象 499716"/>
          <p:cNvGraphicFramePr>
            <a:graphicFrameLocks noChangeAspect="1"/>
          </p:cNvGraphicFramePr>
          <p:nvPr>
            <p:custDataLst>
              <p:tags r:id="rId4"/>
            </p:custDataLst>
          </p:nvPr>
        </p:nvGraphicFramePr>
        <p:xfrm>
          <a:off x="4367014" y="2708920"/>
          <a:ext cx="316675" cy="609600"/>
        </p:xfrm>
        <a:graphic>
          <a:graphicData uri="http://schemas.openxmlformats.org/presentationml/2006/ole">
            <mc:AlternateContent xmlns:mc="http://schemas.openxmlformats.org/markup-compatibility/2006">
              <mc:Choice xmlns:v="urn:schemas-microsoft-com:vml" Requires="v">
                <p:oleObj spid="_x0000_s1041" name="" r:id="rId5" imgW="317500" imgH="608965" progId="Equation.DSMT4">
                  <p:embed/>
                </p:oleObj>
              </mc:Choice>
              <mc:Fallback>
                <p:oleObj name="" r:id="rId5" imgW="317500" imgH="608965" progId="Equation.DSMT4">
                  <p:embed/>
                  <p:pic>
                    <p:nvPicPr>
                      <p:cNvPr id="0" name="OLE substitute image"/>
                      <p:cNvPicPr/>
                      <p:nvPr/>
                    </p:nvPicPr>
                    <p:blipFill>
                      <a:blip r:embed="rId6"/>
                      <a:stretch>
                        <a:fillRect/>
                      </a:stretch>
                    </p:blipFill>
                    <p:spPr>
                      <a:xfrm>
                        <a:off x="4367014" y="2708920"/>
                        <a:ext cx="316675" cy="609600"/>
                      </a:xfrm>
                      <a:prstGeom prst="rect">
                        <a:avLst/>
                      </a:prstGeom>
                      <a:noFill/>
                      <a:ln w="38100">
                        <a:noFill/>
                        <a:miter/>
                      </a:ln>
                    </p:spPr>
                  </p:pic>
                </p:oleObj>
              </mc:Fallback>
            </mc:AlternateContent>
          </a:graphicData>
        </a:graphic>
      </p:graphicFrame>
      <p:graphicFrame>
        <p:nvGraphicFramePr>
          <p:cNvPr id="499718" name="对象 499717"/>
          <p:cNvGraphicFramePr>
            <a:graphicFrameLocks noChangeAspect="1"/>
          </p:cNvGraphicFramePr>
          <p:nvPr>
            <p:custDataLst>
              <p:tags r:id="rId7"/>
            </p:custDataLst>
          </p:nvPr>
        </p:nvGraphicFramePr>
        <p:xfrm>
          <a:off x="6000204" y="2509183"/>
          <a:ext cx="190005" cy="609600"/>
        </p:xfrm>
        <a:graphic>
          <a:graphicData uri="http://schemas.openxmlformats.org/presentationml/2006/ole">
            <mc:AlternateContent xmlns:mc="http://schemas.openxmlformats.org/markup-compatibility/2006">
              <mc:Choice xmlns:v="urn:schemas-microsoft-com:vml" Requires="v">
                <p:oleObj spid="_x0000_s1042" name="" r:id="rId8" imgW="190500" imgH="609600" progId="Equation.DSMT4">
                  <p:embed/>
                </p:oleObj>
              </mc:Choice>
              <mc:Fallback>
                <p:oleObj name="" r:id="rId8" imgW="190500" imgH="609600" progId="Equation.DSMT4">
                  <p:embed/>
                  <p:pic>
                    <p:nvPicPr>
                      <p:cNvPr id="0" name="OLE substitute image"/>
                      <p:cNvPicPr/>
                      <p:nvPr/>
                    </p:nvPicPr>
                    <p:blipFill>
                      <a:blip r:embed="rId9"/>
                      <a:stretch>
                        <a:fillRect/>
                      </a:stretch>
                    </p:blipFill>
                    <p:spPr>
                      <a:xfrm>
                        <a:off x="6000204" y="2509183"/>
                        <a:ext cx="190005" cy="609600"/>
                      </a:xfrm>
                      <a:prstGeom prst="rect">
                        <a:avLst/>
                      </a:prstGeom>
                      <a:noFill/>
                      <a:ln w="38100">
                        <a:noFill/>
                        <a:miter/>
                      </a:ln>
                    </p:spPr>
                  </p:pic>
                </p:oleObj>
              </mc:Fallback>
            </mc:AlternateContent>
          </a:graphicData>
        </a:graphic>
      </p:graphicFrame>
      <p:graphicFrame>
        <p:nvGraphicFramePr>
          <p:cNvPr id="499720" name="对象 499719"/>
          <p:cNvGraphicFramePr>
            <a:graphicFrameLocks noChangeAspect="1"/>
          </p:cNvGraphicFramePr>
          <p:nvPr>
            <p:custDataLst>
              <p:tags r:id="rId10"/>
            </p:custDataLst>
          </p:nvPr>
        </p:nvGraphicFramePr>
        <p:xfrm>
          <a:off x="8039422" y="2708920"/>
          <a:ext cx="215339" cy="660400"/>
        </p:xfrm>
        <a:graphic>
          <a:graphicData uri="http://schemas.openxmlformats.org/presentationml/2006/ole">
            <mc:AlternateContent xmlns:mc="http://schemas.openxmlformats.org/markup-compatibility/2006">
              <mc:Choice xmlns:v="urn:schemas-microsoft-com:vml" Requires="v">
                <p:oleObj spid="_x0000_s1043" name="" r:id="rId11" imgW="215900" imgH="659765" progId="Equation.DSMT4">
                  <p:embed/>
                </p:oleObj>
              </mc:Choice>
              <mc:Fallback>
                <p:oleObj name="" r:id="rId11" imgW="215900" imgH="659765" progId="Equation.DSMT4">
                  <p:embed/>
                  <p:pic>
                    <p:nvPicPr>
                      <p:cNvPr id="0" name="OLE substitute image"/>
                      <p:cNvPicPr/>
                      <p:nvPr/>
                    </p:nvPicPr>
                    <p:blipFill>
                      <a:blip r:embed="rId12"/>
                      <a:stretch>
                        <a:fillRect/>
                      </a:stretch>
                    </p:blipFill>
                    <p:spPr>
                      <a:xfrm>
                        <a:off x="8039422" y="2708920"/>
                        <a:ext cx="215339" cy="660400"/>
                      </a:xfrm>
                      <a:prstGeom prst="rect">
                        <a:avLst/>
                      </a:prstGeom>
                      <a:noFill/>
                      <a:ln w="38100">
                        <a:noFill/>
                        <a:miter/>
                      </a:ln>
                    </p:spPr>
                  </p:pic>
                </p:oleObj>
              </mc:Fallback>
            </mc:AlternateContent>
          </a:graphicData>
        </a:graphic>
      </p:graphicFrame>
      <p:sp>
        <p:nvSpPr>
          <p:cNvPr id="7" name="Rectangle 2"/>
          <p:cNvSpPr txBox="1">
            <a:spLocks noChangeArrowheads="1"/>
          </p:cNvSpPr>
          <p:nvPr>
            <p:custDataLst>
              <p:tags r:id="rId13"/>
            </p:custDataLst>
          </p:nvPr>
        </p:nvSpPr>
        <p:spPr>
          <a:xfrm>
            <a:off x="478582" y="5276787"/>
            <a:ext cx="10799763" cy="1536589"/>
          </a:xfrm>
          <a:prstGeom prst="rect">
            <a:avLst/>
          </a:prstGeom>
          <a:ln algn="ctr">
            <a:solidFill>
              <a:srgbClr val="000066"/>
            </a:solidFill>
            <a:miter lim="800000"/>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000" b="1" kern="0" smtClean="0">
                <a:latin typeface="宋体" panose="02010600030101010101" pitchFamily="2" charset="-122"/>
                <a:ea typeface="宋体" panose="02010600030101010101" pitchFamily="2" charset="-122"/>
              </a:rPr>
              <a:t>特别提醒：</a:t>
            </a:r>
            <a:endParaRPr lang="en-US" altLang="zh-CN" sz="2000" b="1" kern="0" smtClean="0">
              <a:latin typeface="宋体" panose="02010600030101010101" pitchFamily="2" charset="-122"/>
              <a:ea typeface="宋体" panose="02010600030101010101" pitchFamily="2" charset="-122"/>
            </a:endParaRPr>
          </a:p>
          <a:p>
            <a:r>
              <a:rPr lang="en-US" altLang="zh-CN" sz="2000" b="1" kern="0" smtClean="0">
                <a:latin typeface="宋体" panose="02010600030101010101" pitchFamily="2" charset="-122"/>
                <a:ea typeface="宋体" panose="02010600030101010101" pitchFamily="2" charset="-122"/>
              </a:rPr>
              <a:t>(1)</a:t>
            </a:r>
            <a:r>
              <a:rPr lang="zh-CN" altLang="en-US" sz="2000" b="1" kern="0" smtClean="0">
                <a:latin typeface="宋体" panose="02010600030101010101" pitchFamily="2" charset="-122"/>
                <a:ea typeface="宋体" panose="02010600030101010101" pitchFamily="2" charset="-122"/>
              </a:rPr>
              <a:t>将点电荷放入电场中，</a:t>
            </a:r>
            <a:r>
              <a:rPr lang="en-US" altLang="zh-CN" sz="2000" b="1" i="1" kern="0" smtClean="0">
                <a:latin typeface="宋体" panose="02010600030101010101" pitchFamily="2" charset="-122"/>
                <a:ea typeface="宋体" panose="02010600030101010101" pitchFamily="2" charset="-122"/>
              </a:rPr>
              <a:t>F</a:t>
            </a:r>
            <a:r>
              <a:rPr lang="zh-CN" altLang="en-US" sz="2000" b="1" kern="0" smtClean="0">
                <a:latin typeface="宋体" panose="02010600030101010101" pitchFamily="2" charset="-122"/>
                <a:ea typeface="宋体" panose="02010600030101010101" pitchFamily="2" charset="-122"/>
              </a:rPr>
              <a:t>＝</a:t>
            </a:r>
            <a:r>
              <a:rPr lang="en-US" altLang="zh-CN" sz="2000" b="1" i="1" kern="0" err="1" smtClean="0">
                <a:latin typeface="宋体" panose="02010600030101010101" pitchFamily="2" charset="-122"/>
                <a:ea typeface="宋体" panose="02010600030101010101" pitchFamily="2" charset="-122"/>
              </a:rPr>
              <a:t>qE</a:t>
            </a:r>
            <a:r>
              <a:rPr lang="zh-CN" altLang="en-US" sz="2000" b="1" kern="0" smtClean="0">
                <a:latin typeface="宋体" panose="02010600030101010101" pitchFamily="2" charset="-122"/>
                <a:ea typeface="宋体" panose="02010600030101010101" pitchFamily="2" charset="-122"/>
              </a:rPr>
              <a:t>不需要任何条件。</a:t>
            </a:r>
            <a:endParaRPr lang="zh-CN" altLang="en-US" sz="2000" b="1" kern="0" smtClean="0">
              <a:latin typeface="宋体" panose="02010600030101010101" pitchFamily="2" charset="-122"/>
              <a:ea typeface="宋体" panose="02010600030101010101" pitchFamily="2" charset="-122"/>
            </a:endParaRPr>
          </a:p>
          <a:p>
            <a:r>
              <a:rPr lang="en-US" altLang="zh-CN" sz="2000" b="1" kern="0" smtClean="0">
                <a:latin typeface="宋体" panose="02010600030101010101" pitchFamily="2" charset="-122"/>
                <a:ea typeface="宋体" panose="02010600030101010101" pitchFamily="2" charset="-122"/>
              </a:rPr>
              <a:t>(2)</a:t>
            </a:r>
            <a:r>
              <a:rPr lang="zh-CN" altLang="en-US" sz="2000" b="1" kern="0" smtClean="0">
                <a:latin typeface="宋体" panose="02010600030101010101" pitchFamily="2" charset="-122"/>
                <a:ea typeface="宋体" panose="02010600030101010101" pitchFamily="2" charset="-122"/>
              </a:rPr>
              <a:t>磁感应强度的强弱由电流受力定义，且必须垂直放置，不垂直时受力将减小，且力的大小与夹角的大小有关。</a:t>
            </a:r>
            <a:endParaRPr lang="zh-CN" altLang="en-US" sz="2000" b="1" kern="0">
              <a:latin typeface="宋体" panose="02010600030101010101" pitchFamily="2" charset="-122"/>
              <a:ea typeface="宋体" panose="02010600030101010101" pitchFamily="2" charset="-122"/>
            </a:endParaRPr>
          </a:p>
        </p:txBody>
      </p:sp>
    </p:spTree>
  </p:cSld>
  <p:clrMapOvr>
    <a:masterClrMapping/>
  </p:clrMapOvr>
  <p:transition>
    <p:wheel spokes="4"/>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 name="Object 4"/>
          <p:cNvGraphicFramePr>
            <a:graphicFrameLocks noChangeAspect="1"/>
          </p:cNvGraphicFramePr>
          <p:nvPr>
            <p:custDataLst>
              <p:tags r:id="rId1"/>
            </p:custDataLst>
          </p:nvPr>
        </p:nvGraphicFramePr>
        <p:xfrm>
          <a:off x="790575" y="909638"/>
          <a:ext cx="10607675" cy="5614987"/>
        </p:xfrm>
        <a:graphic>
          <a:graphicData uri="http://schemas.openxmlformats.org/presentationml/2006/ole">
            <mc:AlternateContent xmlns:mc="http://schemas.openxmlformats.org/markup-compatibility/2006">
              <mc:Choice xmlns:v="urn:schemas-microsoft-com:vml" Requires="v">
                <p:oleObj spid="_x0000_s1044" name="文档" r:id="rId2" imgW="10591165" imgH="5605780" progId="Word.Document.8">
                  <p:embed/>
                </p:oleObj>
              </mc:Choice>
              <mc:Fallback>
                <p:oleObj name="文档" r:id="rId2" imgW="10591165" imgH="5605780" progId="Word.Document.8">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790575" y="909638"/>
                        <a:ext cx="10607675" cy="5614987"/>
                      </a:xfrm>
                      <a:prstGeom prst="rect">
                        <a:avLst/>
                      </a:prstGeom>
                      <a:noFill/>
                      <a:ln>
                        <a:noFill/>
                      </a:ln>
                      <a:effectLst/>
                    </p:spPr>
                  </p:pic>
                </p:oleObj>
              </mc:Fallback>
            </mc:AlternateContent>
          </a:graphicData>
        </a:graphic>
      </p:graphicFrame>
      <p:sp>
        <p:nvSpPr>
          <p:cNvPr id="13" name="Rectangle 5"/>
          <p:cNvSpPr/>
          <p:nvPr>
            <p:custDataLst>
              <p:tags r:id="rId4"/>
            </p:custDataLst>
          </p:nvPr>
        </p:nvSpPr>
        <p:spPr>
          <a:xfrm>
            <a:off x="10277475" y="1412875"/>
            <a:ext cx="490538" cy="457200"/>
          </a:xfrm>
          <a:prstGeom prst="rect">
            <a:avLst/>
          </a:prstGeom>
          <a:noFill/>
          <a:ln>
            <a:noFill/>
            <a:miter lim="800000"/>
          </a:ln>
          <a:effectLst/>
        </p:spPr>
        <p:txBody>
          <a:bodyPr wrap="none" anchor="ctr">
            <a:spAutoFit/>
          </a:bodyPr>
          <a:lstStyle/>
          <a:p>
            <a:pPr algn="ctr" eaLnBrk="0" hangingPunct="0">
              <a:buSzTx/>
            </a:pPr>
            <a:r>
              <a:rPr lang="en-US" altLang="zh-CN" sz="2400" b="1" smtClean="0">
                <a:solidFill>
                  <a:srgbClr val="FF0000"/>
                </a:solidFill>
                <a:latin typeface="Times New Roman" panose="02020603050405020304" pitchFamily="18" charset="0"/>
              </a:rPr>
              <a:t>×</a:t>
            </a:r>
            <a:endParaRPr lang="en-US" altLang="zh-CN" sz="2400" b="1" smtClean="0">
              <a:solidFill>
                <a:srgbClr val="FF0000"/>
              </a:solidFill>
              <a:latin typeface="Times New Roman" panose="02020603050405020304" pitchFamily="18" charset="0"/>
            </a:endParaRPr>
          </a:p>
        </p:txBody>
      </p:sp>
      <p:sp>
        <p:nvSpPr>
          <p:cNvPr id="14" name="Rectangle 6"/>
          <p:cNvSpPr/>
          <p:nvPr>
            <p:custDataLst>
              <p:tags r:id="rId5"/>
            </p:custDataLst>
          </p:nvPr>
        </p:nvSpPr>
        <p:spPr>
          <a:xfrm>
            <a:off x="10206038" y="2781300"/>
            <a:ext cx="490537" cy="457200"/>
          </a:xfrm>
          <a:prstGeom prst="rect">
            <a:avLst/>
          </a:prstGeom>
          <a:noFill/>
          <a:ln>
            <a:noFill/>
            <a:miter lim="800000"/>
          </a:ln>
          <a:effectLst/>
        </p:spPr>
        <p:txBody>
          <a:bodyPr wrap="none" anchor="ctr">
            <a:spAutoFit/>
          </a:bodyPr>
          <a:lstStyle/>
          <a:p>
            <a:pPr algn="ctr" eaLnBrk="0" hangingPunct="0">
              <a:buSzTx/>
            </a:pPr>
            <a:r>
              <a:rPr lang="en-US" altLang="zh-CN" sz="2400" b="1" smtClean="0">
                <a:solidFill>
                  <a:srgbClr val="FF0000"/>
                </a:solidFill>
                <a:latin typeface="Times New Roman" panose="02020603050405020304" pitchFamily="18" charset="0"/>
              </a:rPr>
              <a:t>√</a:t>
            </a:r>
            <a:endParaRPr lang="en-US" altLang="zh-CN" sz="2400" b="1" smtClean="0">
              <a:solidFill>
                <a:srgbClr val="FF0000"/>
              </a:solidFill>
              <a:latin typeface="Times New Roman" panose="02020603050405020304" pitchFamily="18" charset="0"/>
            </a:endParaRPr>
          </a:p>
        </p:txBody>
      </p:sp>
      <p:sp>
        <p:nvSpPr>
          <p:cNvPr id="15" name="Rectangle 7"/>
          <p:cNvSpPr/>
          <p:nvPr>
            <p:custDataLst>
              <p:tags r:id="rId6"/>
            </p:custDataLst>
          </p:nvPr>
        </p:nvSpPr>
        <p:spPr>
          <a:xfrm>
            <a:off x="10277475" y="4221163"/>
            <a:ext cx="490538" cy="457200"/>
          </a:xfrm>
          <a:prstGeom prst="rect">
            <a:avLst/>
          </a:prstGeom>
          <a:noFill/>
          <a:ln>
            <a:noFill/>
            <a:miter lim="800000"/>
          </a:ln>
          <a:effectLst/>
        </p:spPr>
        <p:txBody>
          <a:bodyPr wrap="none" anchor="ctr">
            <a:spAutoFit/>
          </a:bodyPr>
          <a:lstStyle/>
          <a:p>
            <a:pPr algn="ctr" eaLnBrk="0" hangingPunct="0">
              <a:buSzTx/>
            </a:pPr>
            <a:r>
              <a:rPr lang="en-US" altLang="zh-CN" sz="2400" b="1" smtClean="0">
                <a:solidFill>
                  <a:srgbClr val="FF0000"/>
                </a:solidFill>
                <a:latin typeface="Times New Roman" panose="02020603050405020304" pitchFamily="18" charset="0"/>
              </a:rPr>
              <a:t>×</a:t>
            </a:r>
            <a:endParaRPr lang="en-US" altLang="zh-CN" sz="2400" b="1" smtClean="0">
              <a:solidFill>
                <a:srgbClr val="FF0000"/>
              </a:solidFill>
              <a:latin typeface="Times New Roman" panose="02020603050405020304" pitchFamily="18" charset="0"/>
            </a:endParaRPr>
          </a:p>
        </p:txBody>
      </p:sp>
      <p:sp>
        <p:nvSpPr>
          <p:cNvPr id="16" name="Rectangle 8"/>
          <p:cNvSpPr/>
          <p:nvPr>
            <p:custDataLst>
              <p:tags r:id="rId7"/>
            </p:custDataLst>
          </p:nvPr>
        </p:nvSpPr>
        <p:spPr>
          <a:xfrm>
            <a:off x="10277475" y="4797425"/>
            <a:ext cx="490538" cy="457200"/>
          </a:xfrm>
          <a:prstGeom prst="rect">
            <a:avLst/>
          </a:prstGeom>
          <a:noFill/>
          <a:ln>
            <a:noFill/>
            <a:miter lim="800000"/>
          </a:ln>
          <a:effectLst/>
        </p:spPr>
        <p:txBody>
          <a:bodyPr wrap="none" anchor="ctr">
            <a:spAutoFit/>
          </a:bodyPr>
          <a:lstStyle/>
          <a:p>
            <a:pPr algn="ctr" eaLnBrk="0" hangingPunct="0">
              <a:buSzTx/>
            </a:pPr>
            <a:r>
              <a:rPr lang="en-US" altLang="zh-CN" sz="2400" b="1" smtClean="0">
                <a:solidFill>
                  <a:srgbClr val="FF0000"/>
                </a:solidFill>
                <a:latin typeface="Times New Roman" panose="02020603050405020304" pitchFamily="18" charset="0"/>
              </a:rPr>
              <a:t>×</a:t>
            </a:r>
            <a:endParaRPr lang="en-US" altLang="zh-CN" sz="2400" b="1" smtClean="0">
              <a:solidFill>
                <a:srgbClr val="FF0000"/>
              </a:solidFill>
              <a:latin typeface="Times New Roman" panose="02020603050405020304" pitchFamily="18" charset="0"/>
            </a:endParaRPr>
          </a:p>
        </p:txBody>
      </p:sp>
      <p:sp>
        <p:nvSpPr>
          <p:cNvPr id="17" name="Rectangle 9"/>
          <p:cNvSpPr/>
          <p:nvPr>
            <p:custDataLst>
              <p:tags r:id="rId8"/>
            </p:custDataLst>
          </p:nvPr>
        </p:nvSpPr>
        <p:spPr>
          <a:xfrm>
            <a:off x="10277475" y="5876925"/>
            <a:ext cx="490538" cy="457200"/>
          </a:xfrm>
          <a:prstGeom prst="rect">
            <a:avLst/>
          </a:prstGeom>
          <a:noFill/>
          <a:ln>
            <a:noFill/>
            <a:miter lim="800000"/>
          </a:ln>
          <a:effectLst/>
        </p:spPr>
        <p:txBody>
          <a:bodyPr wrap="none" anchor="ctr">
            <a:spAutoFit/>
          </a:bodyPr>
          <a:lstStyle/>
          <a:p>
            <a:pPr algn="ctr" eaLnBrk="0" hangingPunct="0">
              <a:buSzTx/>
            </a:pPr>
            <a:r>
              <a:rPr lang="en-US" altLang="zh-CN" sz="2400" b="1" smtClean="0">
                <a:solidFill>
                  <a:srgbClr val="FF0000"/>
                </a:solidFill>
                <a:latin typeface="Times New Roman" panose="02020603050405020304" pitchFamily="18" charset="0"/>
              </a:rPr>
              <a:t>√</a:t>
            </a:r>
            <a:endParaRPr lang="en-US" altLang="zh-CN" sz="2400" b="1" smtClean="0">
              <a:solidFill>
                <a:srgbClr val="FF0000"/>
              </a:solidFill>
              <a:latin typeface="Times New Roman" panose="02020603050405020304" pitchFamily="18" charset="0"/>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linds(horizont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blinds(horizontal)">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blinds(horizontal)">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blinds(horizontal)">
                                      <p:cBhvr>
                                        <p:cTn id="2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Rectangle 2"/>
          <p:cNvSpPr/>
          <p:nvPr>
            <p:custDataLst>
              <p:tags r:id="rId1"/>
            </p:custDataLst>
          </p:nvPr>
        </p:nvSpPr>
        <p:spPr>
          <a:xfrm>
            <a:off x="766614" y="1106489"/>
            <a:ext cx="10369152" cy="3754874"/>
          </a:xfrm>
          <a:prstGeom prst="rect">
            <a:avLst/>
          </a:prstGeom>
          <a:noFill/>
          <a:ln>
            <a:noFill/>
            <a:miter lim="800000"/>
          </a:ln>
        </p:spPr>
        <p:txBody>
          <a:bodyPr wrap="squar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lvl="0" eaLnBrk="1" hangingPunct="1">
              <a:spcBef>
                <a:spcPct val="50000"/>
              </a:spcBef>
            </a:pPr>
            <a:r>
              <a:rPr lang="zh-CN" altLang="en-US" sz="2800" b="1">
                <a:solidFill>
                  <a:schemeClr val="tx1">
                    <a:lumMod val="95000"/>
                    <a:lumOff val="5000"/>
                  </a:schemeClr>
                </a:solidFill>
                <a:latin typeface="宋体" panose="02010600030101010101" pitchFamily="2" charset="-122"/>
              </a:rPr>
              <a:t>例</a:t>
            </a:r>
            <a:r>
              <a:rPr lang="en-US" altLang="zh-CN" sz="2800" b="1">
                <a:solidFill>
                  <a:schemeClr val="tx1">
                    <a:lumMod val="95000"/>
                    <a:lumOff val="5000"/>
                  </a:schemeClr>
                </a:solidFill>
                <a:latin typeface="宋体" panose="02010600030101010101" pitchFamily="2" charset="-122"/>
              </a:rPr>
              <a:t>1</a:t>
            </a:r>
            <a:r>
              <a:rPr lang="zh-CN" altLang="en-US" sz="2800" b="1">
                <a:solidFill>
                  <a:schemeClr val="tx1">
                    <a:lumMod val="95000"/>
                    <a:lumOff val="5000"/>
                  </a:schemeClr>
                </a:solidFill>
                <a:latin typeface="宋体" panose="02010600030101010101" pitchFamily="2" charset="-122"/>
              </a:rPr>
              <a:t>、下列关于磁感应强度大小的说法中正确的是（    ） </a:t>
            </a:r>
            <a:endParaRPr lang="zh-CN" altLang="en-US" sz="2800" b="1">
              <a:solidFill>
                <a:schemeClr val="tx1">
                  <a:lumMod val="95000"/>
                  <a:lumOff val="5000"/>
                </a:schemeClr>
              </a:solidFill>
              <a:latin typeface="宋体" panose="02010600030101010101" pitchFamily="2" charset="-122"/>
            </a:endParaRPr>
          </a:p>
          <a:p>
            <a:pPr lvl="0" eaLnBrk="1" hangingPunct="1">
              <a:spcBef>
                <a:spcPct val="50000"/>
              </a:spcBef>
            </a:pPr>
            <a:r>
              <a:rPr lang="en-US" altLang="zh-CN" sz="2800" b="1">
                <a:solidFill>
                  <a:schemeClr val="tx1">
                    <a:lumMod val="95000"/>
                    <a:lumOff val="5000"/>
                  </a:schemeClr>
                </a:solidFill>
                <a:latin typeface="宋体" panose="02010600030101010101" pitchFamily="2" charset="-122"/>
              </a:rPr>
              <a:t>A</a:t>
            </a:r>
            <a:r>
              <a:rPr lang="zh-CN" altLang="en-US" sz="2800" b="1">
                <a:solidFill>
                  <a:schemeClr val="tx1">
                    <a:lumMod val="95000"/>
                    <a:lumOff val="5000"/>
                  </a:schemeClr>
                </a:solidFill>
                <a:latin typeface="宋体" panose="02010600030101010101" pitchFamily="2" charset="-122"/>
              </a:rPr>
              <a:t>．通电导线受磁场力大的地方磁感应强度一定大</a:t>
            </a:r>
            <a:endParaRPr lang="zh-CN" altLang="en-US" sz="2800" b="1">
              <a:solidFill>
                <a:schemeClr val="tx1">
                  <a:lumMod val="95000"/>
                  <a:lumOff val="5000"/>
                </a:schemeClr>
              </a:solidFill>
              <a:latin typeface="宋体" panose="02010600030101010101" pitchFamily="2" charset="-122"/>
            </a:endParaRPr>
          </a:p>
          <a:p>
            <a:pPr lvl="0" eaLnBrk="1" hangingPunct="1">
              <a:spcBef>
                <a:spcPct val="50000"/>
              </a:spcBef>
            </a:pPr>
            <a:r>
              <a:rPr lang="en-US" altLang="zh-CN" sz="2800" b="1">
                <a:solidFill>
                  <a:schemeClr val="tx1">
                    <a:lumMod val="95000"/>
                    <a:lumOff val="5000"/>
                  </a:schemeClr>
                </a:solidFill>
                <a:latin typeface="宋体" panose="02010600030101010101" pitchFamily="2" charset="-122"/>
              </a:rPr>
              <a:t>B</a:t>
            </a:r>
            <a:r>
              <a:rPr lang="zh-CN" altLang="en-US" sz="2800" b="1">
                <a:solidFill>
                  <a:schemeClr val="tx1">
                    <a:lumMod val="95000"/>
                    <a:lumOff val="5000"/>
                  </a:schemeClr>
                </a:solidFill>
                <a:latin typeface="宋体" panose="02010600030101010101" pitchFamily="2" charset="-122"/>
              </a:rPr>
              <a:t>．通电导线在磁感应强度大的地方受力一定大</a:t>
            </a:r>
            <a:endParaRPr lang="zh-CN" altLang="en-US" sz="2800" b="1">
              <a:solidFill>
                <a:schemeClr val="tx1">
                  <a:lumMod val="95000"/>
                  <a:lumOff val="5000"/>
                </a:schemeClr>
              </a:solidFill>
              <a:latin typeface="宋体" panose="02010600030101010101" pitchFamily="2" charset="-122"/>
            </a:endParaRPr>
          </a:p>
          <a:p>
            <a:pPr lvl="0" eaLnBrk="1" hangingPunct="1">
              <a:spcBef>
                <a:spcPct val="50000"/>
              </a:spcBef>
            </a:pPr>
            <a:r>
              <a:rPr lang="en-US" altLang="zh-CN" sz="2800" b="1">
                <a:solidFill>
                  <a:schemeClr val="tx1">
                    <a:lumMod val="95000"/>
                    <a:lumOff val="5000"/>
                  </a:schemeClr>
                </a:solidFill>
                <a:latin typeface="宋体" panose="02010600030101010101" pitchFamily="2" charset="-122"/>
              </a:rPr>
              <a:t>C</a:t>
            </a:r>
            <a:r>
              <a:rPr lang="zh-CN" altLang="en-US" sz="2800" b="1">
                <a:solidFill>
                  <a:schemeClr val="tx1">
                    <a:lumMod val="95000"/>
                    <a:lumOff val="5000"/>
                  </a:schemeClr>
                </a:solidFill>
                <a:latin typeface="宋体" panose="02010600030101010101" pitchFamily="2" charset="-122"/>
              </a:rPr>
              <a:t>．通电导线放在某处不受磁场力作用，则该处一定没有磁场</a:t>
            </a:r>
            <a:endParaRPr lang="zh-CN" altLang="en-US" sz="2800" b="1">
              <a:solidFill>
                <a:schemeClr val="tx1">
                  <a:lumMod val="95000"/>
                  <a:lumOff val="5000"/>
                </a:schemeClr>
              </a:solidFill>
              <a:latin typeface="宋体" panose="02010600030101010101" pitchFamily="2" charset="-122"/>
            </a:endParaRPr>
          </a:p>
          <a:p>
            <a:pPr lvl="0" eaLnBrk="1" hangingPunct="1">
              <a:spcBef>
                <a:spcPct val="50000"/>
              </a:spcBef>
            </a:pPr>
            <a:r>
              <a:rPr lang="en-US" altLang="zh-CN" sz="2800" b="1">
                <a:solidFill>
                  <a:schemeClr val="tx1">
                    <a:lumMod val="95000"/>
                    <a:lumOff val="5000"/>
                  </a:schemeClr>
                </a:solidFill>
                <a:latin typeface="宋体" panose="02010600030101010101" pitchFamily="2" charset="-122"/>
              </a:rPr>
              <a:t>D</a:t>
            </a:r>
            <a:r>
              <a:rPr lang="zh-CN" altLang="en-US" sz="2800" b="1">
                <a:solidFill>
                  <a:schemeClr val="tx1">
                    <a:lumMod val="95000"/>
                    <a:lumOff val="5000"/>
                  </a:schemeClr>
                </a:solidFill>
                <a:latin typeface="宋体" panose="02010600030101010101" pitchFamily="2" charset="-122"/>
              </a:rPr>
              <a:t>．磁感应强度的大小和方向跟放在磁场中的通电导线受力的</a:t>
            </a:r>
            <a:endParaRPr lang="en-US" altLang="zh-CN" sz="2800" b="1">
              <a:solidFill>
                <a:schemeClr val="tx1">
                  <a:lumMod val="95000"/>
                  <a:lumOff val="5000"/>
                </a:schemeClr>
              </a:solidFill>
              <a:latin typeface="宋体" panose="02010600030101010101" pitchFamily="2" charset="-122"/>
            </a:endParaRPr>
          </a:p>
          <a:p>
            <a:pPr lvl="0" eaLnBrk="1" hangingPunct="1">
              <a:spcBef>
                <a:spcPct val="50000"/>
              </a:spcBef>
            </a:pPr>
            <a:r>
              <a:rPr lang="en-US" altLang="zh-CN" sz="2800" b="1">
                <a:solidFill>
                  <a:schemeClr val="tx1">
                    <a:lumMod val="95000"/>
                    <a:lumOff val="5000"/>
                  </a:schemeClr>
                </a:solidFill>
                <a:latin typeface="宋体" panose="02010600030101010101" pitchFamily="2" charset="-122"/>
              </a:rPr>
              <a:t>   </a:t>
            </a:r>
            <a:r>
              <a:rPr lang="zh-CN" altLang="en-US" sz="2800" b="1">
                <a:solidFill>
                  <a:schemeClr val="tx1">
                    <a:lumMod val="95000"/>
                    <a:lumOff val="5000"/>
                  </a:schemeClr>
                </a:solidFill>
                <a:latin typeface="宋体" panose="02010600030101010101" pitchFamily="2" charset="-122"/>
              </a:rPr>
              <a:t>大小和方向无关</a:t>
            </a:r>
            <a:endParaRPr lang="zh-CN" altLang="en-US" sz="2800" b="1">
              <a:solidFill>
                <a:schemeClr val="tx1">
                  <a:lumMod val="95000"/>
                  <a:lumOff val="5000"/>
                </a:schemeClr>
              </a:solidFill>
              <a:latin typeface="宋体" panose="02010600030101010101" pitchFamily="2" charset="-122"/>
            </a:endParaRPr>
          </a:p>
        </p:txBody>
      </p:sp>
      <p:sp>
        <p:nvSpPr>
          <p:cNvPr id="19458" name="Text Box 3"/>
          <p:cNvSpPr txBox="1"/>
          <p:nvPr>
            <p:custDataLst>
              <p:tags r:id="rId2"/>
            </p:custDataLst>
          </p:nvPr>
        </p:nvSpPr>
        <p:spPr>
          <a:xfrm>
            <a:off x="8976990" y="1025103"/>
            <a:ext cx="574600" cy="747713"/>
          </a:xfrm>
          <a:prstGeom prst="rect">
            <a:avLst/>
          </a:prstGeom>
          <a:noFill/>
          <a:ln w="9525">
            <a:noFill/>
          </a:ln>
        </p:spPr>
        <p:txBody>
          <a:bodyPr wrap="non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marL="0" marR="0" lvl="0" indent="0" eaLnBrk="1" hangingPunct="1"/>
            <a:r>
              <a:rPr lang="en-US" altLang="zh-CN" sz="4200" b="1">
                <a:solidFill>
                  <a:srgbClr val="FF0000"/>
                </a:solidFill>
                <a:ea typeface="仿宋_GB2312" panose="02010609030101010101" pitchFamily="1" charset="-122"/>
              </a:rPr>
              <a:t>D</a:t>
            </a:r>
            <a:endParaRPr lang="en-US" altLang="zh-CN" sz="4200" b="1">
              <a:solidFill>
                <a:srgbClr val="FF0000"/>
              </a:solidFill>
              <a:ea typeface="仿宋_GB2312" panose="02010609030101010101" pitchFamily="1" charset="-122"/>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19458"/>
                                        </p:tgtEl>
                                        <p:attrNameLst>
                                          <p:attrName>style.visibility</p:attrName>
                                        </p:attrNameLst>
                                      </p:cBhvr>
                                      <p:to>
                                        <p:strVal val="visible"/>
                                      </p:to>
                                    </p:set>
                                    <p:animEffect transition="in" filter="blinds(horizontal)">
                                      <p:cBhvr additive="base">
                                        <p:cTn id="7" dur="500" fill="hold"/>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文本框 2"/>
          <p:cNvSpPr/>
          <p:nvPr>
            <p:custDataLst>
              <p:tags r:id="rId1"/>
            </p:custDataLst>
          </p:nvPr>
        </p:nvSpPr>
        <p:spPr>
          <a:xfrm>
            <a:off x="525357" y="764704"/>
            <a:ext cx="11101530" cy="4515660"/>
          </a:xfrm>
          <a:prstGeom prst="rect">
            <a:avLst/>
          </a:prstGeom>
          <a:noFill/>
          <a:ln>
            <a:noFill/>
            <a:miter lim="800000"/>
          </a:ln>
        </p:spPr>
        <p:txBody>
          <a:bodyPr wrap="squar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lvl="0">
              <a:lnSpc>
                <a:spcPct val="150000"/>
              </a:lnSpc>
            </a:pPr>
            <a:r>
              <a:rPr lang="zh-CN" altLang="en-US" sz="2800" b="1">
                <a:latin typeface="宋体" panose="02010600030101010101" pitchFamily="2" charset="-122"/>
              </a:rPr>
              <a:t>例</a:t>
            </a:r>
            <a:r>
              <a:rPr lang="en-US" altLang="zh-CN" sz="2800" b="1">
                <a:latin typeface="宋体" panose="02010600030101010101" pitchFamily="2" charset="-122"/>
              </a:rPr>
              <a:t>2</a:t>
            </a:r>
            <a:r>
              <a:rPr lang="zh-CN" altLang="en-US" sz="2800" b="1">
                <a:latin typeface="宋体" panose="02010600030101010101" pitchFamily="2" charset="-122"/>
              </a:rPr>
              <a:t>、长10cm的导线,放入匀强磁场中,它的方向和磁场方向垂直,导线中的电流强度是3.0A,受到的磁场力是1.5×10−3N,则该处的磁感应强度B大小为(    )</a:t>
            </a:r>
            <a:endParaRPr lang="zh-CN" altLang="en-US" sz="2800" b="1">
              <a:latin typeface="宋体" panose="02010600030101010101" pitchFamily="2" charset="-122"/>
            </a:endParaRPr>
          </a:p>
          <a:p>
            <a:pPr lvl="0">
              <a:lnSpc>
                <a:spcPct val="150000"/>
              </a:lnSpc>
            </a:pPr>
            <a:r>
              <a:rPr lang="zh-CN" altLang="en-US" sz="2800" b="1">
                <a:latin typeface="宋体" panose="02010600030101010101" pitchFamily="2" charset="-122"/>
              </a:rPr>
              <a:t>A. 5.0×10−3T</a:t>
            </a:r>
            <a:endParaRPr lang="zh-CN" altLang="en-US" sz="2800" b="1">
              <a:latin typeface="宋体" panose="02010600030101010101" pitchFamily="2" charset="-122"/>
            </a:endParaRPr>
          </a:p>
          <a:p>
            <a:pPr lvl="0">
              <a:lnSpc>
                <a:spcPct val="150000"/>
              </a:lnSpc>
            </a:pPr>
            <a:r>
              <a:rPr lang="zh-CN" altLang="en-US" sz="2800" b="1">
                <a:latin typeface="宋体" panose="02010600030101010101" pitchFamily="2" charset="-122"/>
              </a:rPr>
              <a:t>B. 5.0×10−2T</a:t>
            </a:r>
            <a:endParaRPr lang="zh-CN" altLang="en-US" sz="2800" b="1">
              <a:latin typeface="宋体" panose="02010600030101010101" pitchFamily="2" charset="-122"/>
            </a:endParaRPr>
          </a:p>
          <a:p>
            <a:pPr lvl="0">
              <a:lnSpc>
                <a:spcPct val="150000"/>
              </a:lnSpc>
            </a:pPr>
            <a:r>
              <a:rPr lang="zh-CN" altLang="en-US" sz="2800" b="1">
                <a:latin typeface="宋体" panose="02010600030101010101" pitchFamily="2" charset="-122"/>
              </a:rPr>
              <a:t>C. 5.0×10−1T</a:t>
            </a:r>
            <a:endParaRPr lang="zh-CN" altLang="en-US" sz="2800" b="1">
              <a:latin typeface="宋体" panose="02010600030101010101" pitchFamily="2" charset="-122"/>
            </a:endParaRPr>
          </a:p>
          <a:p>
            <a:pPr lvl="0">
              <a:lnSpc>
                <a:spcPct val="150000"/>
              </a:lnSpc>
            </a:pPr>
            <a:r>
              <a:rPr lang="zh-CN" altLang="en-US" sz="2800" b="1">
                <a:latin typeface="宋体" panose="02010600030101010101" pitchFamily="2" charset="-122"/>
              </a:rPr>
              <a:t>D. 5.0T</a:t>
            </a:r>
            <a:endParaRPr lang="zh-CN" altLang="en-US" sz="2800" b="1">
              <a:latin typeface="宋体" panose="02010600030101010101" pitchFamily="2" charset="-122"/>
            </a:endParaRPr>
          </a:p>
        </p:txBody>
      </p:sp>
      <p:sp>
        <p:nvSpPr>
          <p:cNvPr id="20482" name="文本框 3"/>
          <p:cNvSpPr/>
          <p:nvPr>
            <p:custDataLst>
              <p:tags r:id="rId2"/>
            </p:custDataLst>
          </p:nvPr>
        </p:nvSpPr>
        <p:spPr>
          <a:xfrm>
            <a:off x="2663515" y="2132856"/>
            <a:ext cx="479363" cy="584775"/>
          </a:xfrm>
          <a:prstGeom prst="rect">
            <a:avLst/>
          </a:prstGeom>
          <a:noFill/>
          <a:ln>
            <a:noFill/>
            <a:miter lim="800000"/>
          </a:ln>
        </p:spPr>
        <p:txBody>
          <a:bodyPr wrap="squar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lvl="0"/>
            <a:r>
              <a:rPr lang="en-US" altLang="zh-CN" sz="3200" b="1">
                <a:solidFill>
                  <a:srgbClr val="FF0000"/>
                </a:solidFill>
                <a:latin typeface="宋体" panose="02010600030101010101" pitchFamily="2" charset="-122"/>
              </a:rPr>
              <a:t>A</a:t>
            </a:r>
            <a:endParaRPr lang="en-US" altLang="zh-CN" sz="3200" b="1">
              <a:solidFill>
                <a:srgbClr val="FF0000"/>
              </a:solidFill>
              <a:latin typeface="宋体" panose="02010600030101010101" pitchFamily="2" charset="-122"/>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additive="base">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文本框 1"/>
          <p:cNvSpPr/>
          <p:nvPr>
            <p:custDataLst>
              <p:tags r:id="rId1"/>
            </p:custDataLst>
          </p:nvPr>
        </p:nvSpPr>
        <p:spPr>
          <a:xfrm>
            <a:off x="465077" y="476672"/>
            <a:ext cx="11061848" cy="1930337"/>
          </a:xfrm>
          <a:prstGeom prst="rect">
            <a:avLst/>
          </a:prstGeom>
          <a:noFill/>
          <a:ln>
            <a:noFill/>
            <a:miter lim="800000"/>
          </a:ln>
        </p:spPr>
        <p:txBody>
          <a:bodyPr wrap="squar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lvl="0">
              <a:lnSpc>
                <a:spcPct val="150000"/>
              </a:lnSpc>
            </a:pPr>
            <a:r>
              <a:rPr lang="zh-CN" altLang="en-US" sz="2800" b="1">
                <a:latin typeface="宋体" panose="02010600030101010101" pitchFamily="2" charset="-122"/>
              </a:rPr>
              <a:t>例</a:t>
            </a:r>
            <a:r>
              <a:rPr lang="en-US" altLang="zh-CN" sz="2800" b="1">
                <a:latin typeface="宋体" panose="02010600030101010101" pitchFamily="2" charset="-122"/>
              </a:rPr>
              <a:t>3</a:t>
            </a:r>
            <a:r>
              <a:rPr lang="zh-CN" altLang="en-US" sz="2800" b="1">
                <a:latin typeface="宋体" panose="02010600030101010101" pitchFamily="2" charset="-122"/>
              </a:rPr>
              <a:t>、（多选）一段电流元放在同一匀强磁场中的四个位置,如下图所示,已知电流元的电流I、长度L和受力F,则可以用FIL表示磁感应强度B的是(      )</a:t>
            </a:r>
            <a:endParaRPr lang="zh-CN" altLang="en-US" sz="2800" b="1">
              <a:latin typeface="宋体" panose="02010600030101010101" pitchFamily="2" charset="-122"/>
            </a:endParaRPr>
          </a:p>
        </p:txBody>
      </p:sp>
      <p:pic>
        <p:nvPicPr>
          <p:cNvPr id="21506" name="图片 3"/>
          <p:cNvPicPr/>
          <p:nvPr>
            <p:custDataLst>
              <p:tags r:id="rId2"/>
            </p:custDataLst>
          </p:nvPr>
        </p:nvPicPr>
        <p:blipFill>
          <a:blip r:embed="rId3"/>
          <a:stretch>
            <a:fillRect/>
          </a:stretch>
        </p:blipFill>
        <p:spPr>
          <a:xfrm>
            <a:off x="1576183" y="2652712"/>
            <a:ext cx="5512670" cy="3776662"/>
          </a:xfrm>
          <a:prstGeom prst="rect">
            <a:avLst/>
          </a:prstGeom>
          <a:noFill/>
          <a:ln>
            <a:noFill/>
            <a:miter lim="800000"/>
            <a:headEnd/>
            <a:tailEnd/>
          </a:ln>
        </p:spPr>
      </p:pic>
      <p:pic>
        <p:nvPicPr>
          <p:cNvPr id="21507" name="图片 2"/>
          <p:cNvPicPr/>
          <p:nvPr>
            <p:custDataLst>
              <p:tags r:id="rId4"/>
            </p:custDataLst>
          </p:nvPr>
        </p:nvPicPr>
        <p:blipFill>
          <a:blip r:embed="rId5"/>
          <a:stretch>
            <a:fillRect/>
          </a:stretch>
        </p:blipFill>
        <p:spPr>
          <a:xfrm>
            <a:off x="5585685" y="2584450"/>
            <a:ext cx="5126958" cy="3778250"/>
          </a:xfrm>
          <a:prstGeom prst="rect">
            <a:avLst/>
          </a:prstGeom>
          <a:noFill/>
          <a:ln>
            <a:noFill/>
            <a:miter lim="800000"/>
            <a:headEnd/>
            <a:tailEnd/>
          </a:ln>
        </p:spPr>
      </p:pic>
      <p:sp>
        <p:nvSpPr>
          <p:cNvPr id="21508" name="文本框 4"/>
          <p:cNvSpPr/>
          <p:nvPr>
            <p:custDataLst>
              <p:tags r:id="rId6"/>
            </p:custDataLst>
          </p:nvPr>
        </p:nvSpPr>
        <p:spPr>
          <a:xfrm>
            <a:off x="1846734" y="1946634"/>
            <a:ext cx="869837" cy="460375"/>
          </a:xfrm>
          <a:prstGeom prst="rect">
            <a:avLst/>
          </a:prstGeom>
          <a:noFill/>
          <a:ln>
            <a:noFill/>
            <a:miter lim="800000"/>
          </a:ln>
        </p:spPr>
        <p:txBody>
          <a:bodyPr wrap="square" anchor="t" anchorCtr="0">
            <a:spAutoFit/>
          </a:bodyPr>
          <a:lstStyle>
            <a:lvl1pPr marL="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en-US" altLang="en-US" sz="2400" b="0" i="0" u="none" baseline="0">
                <a:solidFill>
                  <a:schemeClr val="tx1"/>
                </a:solidFill>
                <a:latin typeface="Times New Roman" panose="02020603050405020304" pitchFamily="18" charset="0"/>
                <a:ea typeface="宋体" panose="02010600030101010101" pitchFamily="2" charset="-122"/>
              </a:defRPr>
            </a:lvl5pPr>
          </a:lstStyle>
          <a:p>
            <a:pPr lvl="0"/>
            <a:r>
              <a:rPr lang="en-US" altLang="zh-CN" b="1">
                <a:solidFill>
                  <a:srgbClr val="FF0000"/>
                </a:solidFill>
                <a:latin typeface="宋体" panose="02010600030101010101" pitchFamily="2" charset="-122"/>
              </a:rPr>
              <a:t>AC</a:t>
            </a:r>
            <a:endParaRPr lang="en-US" altLang="zh-CN" b="1">
              <a:solidFill>
                <a:srgbClr val="FF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additive="base">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ppt_x"/>
                                          </p:val>
                                        </p:tav>
                                        <p:tav tm="100000">
                                          <p:val>
                                            <p:strVal val="#ppt_x"/>
                                          </p:val>
                                        </p:tav>
                                      </p:tavLst>
                                    </p:anim>
                                    <p:anim calcmode="lin" valueType="num">
                                      <p:cBhvr additive="base">
                                        <p:cTn id="8"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9544" name="文本框 449543"/>
          <p:cNvSpPr txBox="1"/>
          <p:nvPr>
            <p:custDataLst>
              <p:tags r:id="rId1"/>
            </p:custDataLst>
          </p:nvPr>
        </p:nvSpPr>
        <p:spPr>
          <a:xfrm>
            <a:off x="808462" y="664581"/>
            <a:ext cx="10082487" cy="5305614"/>
          </a:xfrm>
          <a:prstGeom prst="rect">
            <a:avLst/>
          </a:prstGeom>
          <a:noFill/>
          <a:ln w="9525">
            <a:noFill/>
          </a:ln>
        </p:spPr>
        <p:txBody>
          <a:bodyPr wrap="square" lIns="122018" tIns="61009" rIns="122018" bIns="61009">
            <a:spAutoFit/>
          </a:bodyPr>
          <a:lstStyle/>
          <a:p>
            <a:pPr algn="l" eaLnBrk="1" fontAlgn="auto" latinLnBrk="0" hangingPunct="1">
              <a:lnSpc>
                <a:spcPct val="150000"/>
              </a:lnSpc>
              <a:buClr>
                <a:schemeClr val="hlink"/>
              </a:buClr>
              <a:buSzPct val="70000"/>
              <a:buFont typeface="Wingdings" panose="05000000000000000000" pitchFamily="2" charset="2"/>
            </a:pPr>
            <a:r>
              <a:rPr lang="zh-CN" altLang="en-US" sz="2800" b="1" smtClean="0">
                <a:latin typeface="宋体" panose="02010600030101010101" pitchFamily="2" charset="-122"/>
                <a:cs typeface="Times New Roman" panose="02020603050405020304" pitchFamily="18" charset="0"/>
              </a:rPr>
              <a:t>例</a:t>
            </a:r>
            <a:r>
              <a:rPr lang="en-US" altLang="zh-CN" sz="2800" b="1" smtClean="0">
                <a:latin typeface="宋体" panose="02010600030101010101" pitchFamily="2" charset="-122"/>
                <a:cs typeface="Times New Roman" panose="02020603050405020304" pitchFamily="18" charset="0"/>
              </a:rPr>
              <a:t>4.</a:t>
            </a:r>
            <a:r>
              <a:rPr lang="zh-CN" altLang="en-US" sz="2800" b="1">
                <a:latin typeface="宋体" panose="02010600030101010101" pitchFamily="2" charset="-122"/>
                <a:cs typeface="Times New Roman" panose="02020603050405020304" pitchFamily="18" charset="0"/>
              </a:rPr>
              <a:t>关于磁感应强度，下列说法正确的是（  </a:t>
            </a:r>
            <a:r>
              <a:rPr lang="zh-CN" altLang="en-US" sz="2800" b="1" smtClean="0">
                <a:latin typeface="宋体" panose="02010600030101010101" pitchFamily="2" charset="-122"/>
                <a:cs typeface="Times New Roman" panose="02020603050405020304" pitchFamily="18" charset="0"/>
              </a:rPr>
              <a:t>   </a:t>
            </a:r>
            <a:r>
              <a:rPr lang="zh-CN" altLang="en-US" sz="2800" b="1">
                <a:latin typeface="宋体" panose="02010600030101010101" pitchFamily="2" charset="-122"/>
                <a:cs typeface="Times New Roman" panose="02020603050405020304" pitchFamily="18" charset="0"/>
              </a:rPr>
              <a:t>）</a:t>
            </a:r>
            <a:endParaRPr lang="zh-CN" altLang="en-US" sz="2800" b="1">
              <a:latin typeface="宋体" panose="02010600030101010101" pitchFamily="2" charset="-122"/>
              <a:cs typeface="Times New Roman" panose="02020603050405020304" pitchFamily="18" charset="0"/>
            </a:endParaRPr>
          </a:p>
          <a:p>
            <a:pPr algn="just" eaLnBrk="1" fontAlgn="auto" latinLnBrk="0" hangingPunct="1">
              <a:lnSpc>
                <a:spcPct val="150000"/>
              </a:lnSpc>
              <a:buClr>
                <a:schemeClr val="hlink"/>
              </a:buClr>
              <a:buSzPct val="70000"/>
              <a:buFont typeface="Wingdings" panose="05000000000000000000" pitchFamily="2" charset="2"/>
            </a:pPr>
            <a:r>
              <a:rPr lang="en-US" altLang="zh-CN" sz="2800" b="1">
                <a:latin typeface="宋体" panose="02010600030101010101" pitchFamily="2" charset="-122"/>
                <a:cs typeface="Times New Roman" panose="02020603050405020304" pitchFamily="18" charset="0"/>
              </a:rPr>
              <a:t>A.</a:t>
            </a:r>
            <a:r>
              <a:rPr lang="zh-CN" altLang="en-US" sz="2800" b="1">
                <a:latin typeface="宋体" panose="02010600030101010101" pitchFamily="2" charset="-122"/>
                <a:cs typeface="Times New Roman" panose="02020603050405020304" pitchFamily="18" charset="0"/>
              </a:rPr>
              <a:t>由</a:t>
            </a:r>
            <a:r>
              <a:rPr lang="en-US" altLang="zh-CN" sz="2800" b="1">
                <a:latin typeface="宋体" panose="02010600030101010101" pitchFamily="2" charset="-122"/>
                <a:cs typeface="Times New Roman" panose="02020603050405020304" pitchFamily="18" charset="0"/>
              </a:rPr>
              <a:t>B=   </a:t>
            </a:r>
            <a:r>
              <a:rPr lang="zh-CN" altLang="en-US" sz="2800" b="1">
                <a:latin typeface="宋体" panose="02010600030101010101" pitchFamily="2" charset="-122"/>
                <a:cs typeface="Times New Roman" panose="02020603050405020304" pitchFamily="18" charset="0"/>
              </a:rPr>
              <a:t>可知</a:t>
            </a:r>
            <a:r>
              <a:rPr lang="en-US" altLang="zh-CN" sz="2800" b="1">
                <a:latin typeface="宋体" panose="02010600030101010101" pitchFamily="2" charset="-122"/>
                <a:cs typeface="Times New Roman" panose="02020603050405020304" pitchFamily="18" charset="0"/>
              </a:rPr>
              <a:t>,</a:t>
            </a:r>
            <a:r>
              <a:rPr lang="zh-CN" altLang="en-US" sz="2800" b="1">
                <a:latin typeface="宋体" panose="02010600030101010101" pitchFamily="2" charset="-122"/>
                <a:cs typeface="Times New Roman" panose="02020603050405020304" pitchFamily="18" charset="0"/>
              </a:rPr>
              <a:t>磁场中某处的磁感应强度大小随通电导线中电流</a:t>
            </a:r>
            <a:r>
              <a:rPr lang="en-US" altLang="zh-CN" sz="2800" b="1">
                <a:latin typeface="宋体" panose="02010600030101010101" pitchFamily="2" charset="-122"/>
                <a:cs typeface="Times New Roman" panose="02020603050405020304" pitchFamily="18" charset="0"/>
              </a:rPr>
              <a:t>I</a:t>
            </a:r>
            <a:r>
              <a:rPr lang="zh-CN" altLang="en-US" sz="2800" b="1">
                <a:latin typeface="宋体" panose="02010600030101010101" pitchFamily="2" charset="-122"/>
                <a:cs typeface="Times New Roman" panose="02020603050405020304" pitchFamily="18" charset="0"/>
              </a:rPr>
              <a:t>的减小而增大</a:t>
            </a:r>
            <a:endParaRPr lang="zh-CN" altLang="en-US" sz="2800" b="1">
              <a:latin typeface="宋体" panose="02010600030101010101" pitchFamily="2" charset="-122"/>
              <a:cs typeface="Times New Roman" panose="02020603050405020304" pitchFamily="18" charset="0"/>
            </a:endParaRPr>
          </a:p>
          <a:p>
            <a:pPr algn="just" eaLnBrk="1" fontAlgn="auto" latinLnBrk="0" hangingPunct="1">
              <a:lnSpc>
                <a:spcPct val="150000"/>
              </a:lnSpc>
              <a:buClr>
                <a:schemeClr val="hlink"/>
              </a:buClr>
              <a:buSzPct val="70000"/>
              <a:buFont typeface="Wingdings" panose="05000000000000000000" pitchFamily="2" charset="2"/>
            </a:pPr>
            <a:r>
              <a:rPr lang="en-US" altLang="zh-CN" sz="2800" b="1">
                <a:latin typeface="宋体" panose="02010600030101010101" pitchFamily="2" charset="-122"/>
                <a:cs typeface="Times New Roman" panose="02020603050405020304" pitchFamily="18" charset="0"/>
              </a:rPr>
              <a:t>B.</a:t>
            </a:r>
            <a:r>
              <a:rPr lang="zh-CN" altLang="en-US" sz="2800" b="1">
                <a:latin typeface="宋体" panose="02010600030101010101" pitchFamily="2" charset="-122"/>
                <a:cs typeface="Times New Roman" panose="02020603050405020304" pitchFamily="18" charset="0"/>
              </a:rPr>
              <a:t>由</a:t>
            </a:r>
            <a:r>
              <a:rPr lang="en-US" altLang="zh-CN" sz="2800" b="1">
                <a:latin typeface="宋体" panose="02010600030101010101" pitchFamily="2" charset="-122"/>
                <a:cs typeface="Times New Roman" panose="02020603050405020304" pitchFamily="18" charset="0"/>
              </a:rPr>
              <a:t>B=    </a:t>
            </a:r>
            <a:r>
              <a:rPr lang="zh-CN" altLang="en-US" sz="2800" b="1">
                <a:latin typeface="宋体" panose="02010600030101010101" pitchFamily="2" charset="-122"/>
                <a:cs typeface="Times New Roman" panose="02020603050405020304" pitchFamily="18" charset="0"/>
              </a:rPr>
              <a:t>可知</a:t>
            </a:r>
            <a:r>
              <a:rPr lang="en-US" altLang="zh-CN" sz="2800" b="1">
                <a:latin typeface="宋体" panose="02010600030101010101" pitchFamily="2" charset="-122"/>
                <a:cs typeface="Times New Roman" panose="02020603050405020304" pitchFamily="18" charset="0"/>
              </a:rPr>
              <a:t>,</a:t>
            </a:r>
            <a:r>
              <a:rPr lang="zh-CN" altLang="en-US" sz="2800" b="1">
                <a:latin typeface="宋体" panose="02010600030101010101" pitchFamily="2" charset="-122"/>
                <a:cs typeface="Times New Roman" panose="02020603050405020304" pitchFamily="18" charset="0"/>
              </a:rPr>
              <a:t>磁场中某处的磁感应强度大小随通电导线所受的磁场力</a:t>
            </a:r>
            <a:r>
              <a:rPr lang="en-US" altLang="zh-CN" sz="2800" b="1" i="1">
                <a:latin typeface="宋体" panose="02010600030101010101" pitchFamily="2" charset="-122"/>
                <a:cs typeface="Times New Roman" panose="02020603050405020304" pitchFamily="18" charset="0"/>
              </a:rPr>
              <a:t>F</a:t>
            </a:r>
            <a:r>
              <a:rPr lang="zh-CN" altLang="en-US" sz="2800" b="1">
                <a:latin typeface="宋体" panose="02010600030101010101" pitchFamily="2" charset="-122"/>
                <a:cs typeface="Times New Roman" panose="02020603050405020304" pitchFamily="18" charset="0"/>
              </a:rPr>
              <a:t>的增大而增大</a:t>
            </a:r>
            <a:endParaRPr lang="zh-CN" altLang="en-US" sz="2800" b="1">
              <a:latin typeface="宋体" panose="02010600030101010101" pitchFamily="2" charset="-122"/>
              <a:cs typeface="Times New Roman" panose="02020603050405020304" pitchFamily="18" charset="0"/>
            </a:endParaRPr>
          </a:p>
          <a:p>
            <a:pPr algn="just" eaLnBrk="1" fontAlgn="auto" latinLnBrk="0" hangingPunct="1">
              <a:lnSpc>
                <a:spcPct val="150000"/>
              </a:lnSpc>
              <a:buClr>
                <a:schemeClr val="hlink"/>
              </a:buClr>
              <a:buSzPct val="70000"/>
              <a:buFont typeface="Wingdings" panose="05000000000000000000" pitchFamily="2" charset="2"/>
            </a:pPr>
            <a:r>
              <a:rPr lang="en-US" altLang="zh-CN" sz="2800" b="1">
                <a:latin typeface="宋体" panose="02010600030101010101" pitchFamily="2" charset="-122"/>
                <a:cs typeface="Times New Roman" panose="02020603050405020304" pitchFamily="18" charset="0"/>
              </a:rPr>
              <a:t>C.</a:t>
            </a:r>
            <a:r>
              <a:rPr lang="zh-CN" altLang="en-US" sz="2800" b="1">
                <a:latin typeface="宋体" panose="02010600030101010101" pitchFamily="2" charset="-122"/>
                <a:cs typeface="Times New Roman" panose="02020603050405020304" pitchFamily="18" charset="0"/>
              </a:rPr>
              <a:t>通电导线所受的磁场力为零，该处的磁感应强度不一定为零</a:t>
            </a:r>
            <a:endParaRPr lang="zh-CN" altLang="en-US" sz="2800" b="1">
              <a:latin typeface="宋体" panose="02010600030101010101" pitchFamily="2" charset="-122"/>
              <a:cs typeface="Times New Roman" panose="02020603050405020304" pitchFamily="18" charset="0"/>
            </a:endParaRPr>
          </a:p>
          <a:p>
            <a:pPr algn="just" eaLnBrk="1" fontAlgn="auto" latinLnBrk="0" hangingPunct="1">
              <a:lnSpc>
                <a:spcPct val="150000"/>
              </a:lnSpc>
              <a:buClr>
                <a:schemeClr val="hlink"/>
              </a:buClr>
              <a:buSzPct val="70000"/>
              <a:buFont typeface="Wingdings" panose="05000000000000000000" pitchFamily="2" charset="2"/>
            </a:pPr>
            <a:r>
              <a:rPr lang="en-US" altLang="zh-CN" sz="2800" b="1">
                <a:latin typeface="宋体" panose="02010600030101010101" pitchFamily="2" charset="-122"/>
                <a:cs typeface="Times New Roman" panose="02020603050405020304" pitchFamily="18" charset="0"/>
              </a:rPr>
              <a:t>D.</a:t>
            </a:r>
            <a:r>
              <a:rPr lang="zh-CN" altLang="en-US" sz="2800" b="1">
                <a:latin typeface="宋体" panose="02010600030101010101" pitchFamily="2" charset="-122"/>
                <a:cs typeface="Times New Roman" panose="02020603050405020304" pitchFamily="18" charset="0"/>
              </a:rPr>
              <a:t>放置在磁场中</a:t>
            </a:r>
            <a:r>
              <a:rPr lang="en-US" altLang="zh-CN" sz="2800" b="1">
                <a:latin typeface="宋体" panose="02010600030101010101" pitchFamily="2" charset="-122"/>
                <a:cs typeface="Times New Roman" panose="02020603050405020304" pitchFamily="18" charset="0"/>
              </a:rPr>
              <a:t>1</a:t>
            </a:r>
            <a:r>
              <a:rPr lang="en-US" altLang="zh-CN" sz="2800" b="1" i="1">
                <a:latin typeface="宋体" panose="02010600030101010101" pitchFamily="2" charset="-122"/>
                <a:cs typeface="Times New Roman" panose="02020603050405020304" pitchFamily="18" charset="0"/>
              </a:rPr>
              <a:t> m</a:t>
            </a:r>
            <a:r>
              <a:rPr lang="zh-CN" altLang="en-US" sz="2800" b="1">
                <a:latin typeface="宋体" panose="02010600030101010101" pitchFamily="2" charset="-122"/>
                <a:cs typeface="Times New Roman" panose="02020603050405020304" pitchFamily="18" charset="0"/>
              </a:rPr>
              <a:t>长的通电导线，通入</a:t>
            </a:r>
            <a:r>
              <a:rPr lang="en-US" altLang="zh-CN" sz="2800" b="1">
                <a:latin typeface="宋体" panose="02010600030101010101" pitchFamily="2" charset="-122"/>
                <a:cs typeface="Times New Roman" panose="02020603050405020304" pitchFamily="18" charset="0"/>
              </a:rPr>
              <a:t>1 </a:t>
            </a:r>
            <a:r>
              <a:rPr lang="en-US" altLang="zh-CN" sz="2800" b="1" i="1">
                <a:latin typeface="宋体" panose="02010600030101010101" pitchFamily="2" charset="-122"/>
                <a:cs typeface="Times New Roman" panose="02020603050405020304" pitchFamily="18" charset="0"/>
              </a:rPr>
              <a:t>A</a:t>
            </a:r>
            <a:r>
              <a:rPr lang="zh-CN" altLang="en-US" sz="2800" b="1">
                <a:latin typeface="宋体" panose="02010600030101010101" pitchFamily="2" charset="-122"/>
                <a:cs typeface="Times New Roman" panose="02020603050405020304" pitchFamily="18" charset="0"/>
              </a:rPr>
              <a:t>的电流，受到的安培力为</a:t>
            </a:r>
            <a:r>
              <a:rPr lang="en-US" altLang="zh-CN" sz="2800" b="1">
                <a:latin typeface="宋体" panose="02010600030101010101" pitchFamily="2" charset="-122"/>
                <a:cs typeface="Times New Roman" panose="02020603050405020304" pitchFamily="18" charset="0"/>
              </a:rPr>
              <a:t>1 </a:t>
            </a:r>
            <a:r>
              <a:rPr lang="en-US" altLang="zh-CN" sz="2800" b="1" i="1">
                <a:latin typeface="宋体" panose="02010600030101010101" pitchFamily="2" charset="-122"/>
                <a:cs typeface="Times New Roman" panose="02020603050405020304" pitchFamily="18" charset="0"/>
              </a:rPr>
              <a:t>N</a:t>
            </a:r>
            <a:r>
              <a:rPr lang="zh-CN" altLang="en-US" sz="2800" b="1">
                <a:latin typeface="宋体" panose="02010600030101010101" pitchFamily="2" charset="-122"/>
                <a:cs typeface="Times New Roman" panose="02020603050405020304" pitchFamily="18" charset="0"/>
              </a:rPr>
              <a:t>，则该处的磁感应强度就是</a:t>
            </a:r>
            <a:r>
              <a:rPr lang="en-US" altLang="zh-CN" sz="2800" b="1">
                <a:latin typeface="宋体" panose="02010600030101010101" pitchFamily="2" charset="-122"/>
                <a:cs typeface="Times New Roman" panose="02020603050405020304" pitchFamily="18" charset="0"/>
              </a:rPr>
              <a:t>1 </a:t>
            </a:r>
            <a:r>
              <a:rPr lang="en-US" altLang="zh-CN" sz="2800" b="1" i="1">
                <a:latin typeface="宋体" panose="02010600030101010101" pitchFamily="2" charset="-122"/>
                <a:cs typeface="Times New Roman" panose="02020603050405020304" pitchFamily="18" charset="0"/>
              </a:rPr>
              <a:t>T</a:t>
            </a:r>
            <a:endParaRPr lang="en-US" altLang="zh-CN" sz="2800" b="1" i="1">
              <a:latin typeface="宋体" panose="02010600030101010101" pitchFamily="2" charset="-122"/>
              <a:cs typeface="Times New Roman" panose="02020603050405020304" pitchFamily="18" charset="0"/>
            </a:endParaRPr>
          </a:p>
        </p:txBody>
      </p:sp>
      <p:sp>
        <p:nvSpPr>
          <p:cNvPr id="449540" name="文本框 449539"/>
          <p:cNvSpPr txBox="1"/>
          <p:nvPr>
            <p:custDataLst>
              <p:tags r:id="rId2"/>
            </p:custDataLst>
          </p:nvPr>
        </p:nvSpPr>
        <p:spPr>
          <a:xfrm>
            <a:off x="8046292" y="794315"/>
            <a:ext cx="432261" cy="553393"/>
          </a:xfrm>
          <a:prstGeom prst="rect">
            <a:avLst/>
          </a:prstGeom>
          <a:noFill/>
          <a:ln w="12700">
            <a:noFill/>
          </a:ln>
        </p:spPr>
        <p:txBody>
          <a:bodyPr lIns="122018" tIns="61009" rIns="122018" bIns="61009">
            <a:spAutoFit/>
          </a:bodyPr>
          <a:lstStyle/>
          <a:p>
            <a:pPr algn="l">
              <a:spcBef>
                <a:spcPct val="50000"/>
              </a:spcBef>
            </a:pPr>
            <a:r>
              <a:rPr lang="en-US" altLang="zh-CN" sz="2800" b="1">
                <a:solidFill>
                  <a:srgbClr val="FF0000"/>
                </a:solidFill>
                <a:latin typeface="Times New Roman" panose="02020603050405020304" pitchFamily="18" charset="0"/>
                <a:cs typeface="Times New Roman" panose="02020603050405020304" pitchFamily="18" charset="0"/>
              </a:rPr>
              <a:t>C</a:t>
            </a:r>
            <a:endParaRPr lang="en-US" altLang="zh-CN" sz="2800" b="1">
              <a:solidFill>
                <a:srgbClr val="FF0000"/>
              </a:solidFill>
              <a:latin typeface="Times New Roman" panose="02020603050405020304" pitchFamily="18" charset="0"/>
              <a:cs typeface="Times New Roman" panose="02020603050405020304" pitchFamily="18" charset="0"/>
            </a:endParaRPr>
          </a:p>
        </p:txBody>
      </p:sp>
      <p:graphicFrame>
        <p:nvGraphicFramePr>
          <p:cNvPr id="3" name="对象 2">
            <a:hlinkClick r:id="" action="ppaction://ole?verb=0"/>
          </p:cNvPr>
          <p:cNvGraphicFramePr>
            <a:graphicFrameLocks noChangeAspect="1"/>
          </p:cNvGraphicFramePr>
          <p:nvPr>
            <p:custDataLst>
              <p:tags r:id="rId3"/>
            </p:custDataLst>
          </p:nvPr>
        </p:nvGraphicFramePr>
        <p:xfrm>
          <a:off x="2074911" y="1411492"/>
          <a:ext cx="368468" cy="673663"/>
        </p:xfrm>
        <a:graphic>
          <a:graphicData uri="http://schemas.openxmlformats.org/presentationml/2006/ole">
            <mc:AlternateContent xmlns:mc="http://schemas.openxmlformats.org/markup-compatibility/2006">
              <mc:Choice xmlns:v="urn:schemas-microsoft-com:vml" Requires="v">
                <p:oleObj spid="_x0000_s1045" name="" r:id="rId4" imgW="215900" imgH="393700" progId="Equation.KSEE3">
                  <p:embed/>
                </p:oleObj>
              </mc:Choice>
              <mc:Fallback>
                <p:oleObj name="" r:id="rId4" imgW="215900" imgH="393700" progId="Equation.KSEE3">
                  <p:embed/>
                  <p:pic>
                    <p:nvPicPr>
                      <p:cNvPr id="0" name="OLE substitute image"/>
                      <p:cNvPicPr/>
                      <p:nvPr/>
                    </p:nvPicPr>
                    <p:blipFill>
                      <a:blip r:embed="rId5"/>
                      <a:stretch>
                        <a:fillRect/>
                      </a:stretch>
                    </p:blipFill>
                    <p:spPr>
                      <a:xfrm>
                        <a:off x="2074911" y="1411492"/>
                        <a:ext cx="368468" cy="673663"/>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custDataLst>
              <p:tags r:id="rId6"/>
            </p:custDataLst>
          </p:nvPr>
        </p:nvGraphicFramePr>
        <p:xfrm>
          <a:off x="2074911" y="2632012"/>
          <a:ext cx="368468" cy="673663"/>
        </p:xfrm>
        <a:graphic>
          <a:graphicData uri="http://schemas.openxmlformats.org/presentationml/2006/ole">
            <mc:AlternateContent xmlns:mc="http://schemas.openxmlformats.org/markup-compatibility/2006">
              <mc:Choice xmlns:v="urn:schemas-microsoft-com:vml" Requires="v">
                <p:oleObj spid="_x0000_s1046" name="" r:id="rId7" imgW="215900" imgH="393700" progId="Equation.KSEE3">
                  <p:embed/>
                </p:oleObj>
              </mc:Choice>
              <mc:Fallback>
                <p:oleObj name="" r:id="rId7" imgW="215900" imgH="393700" progId="Equation.KSEE3">
                  <p:embed/>
                  <p:pic>
                    <p:nvPicPr>
                      <p:cNvPr id="0" name="OLE substitute image"/>
                      <p:cNvPicPr/>
                      <p:nvPr/>
                    </p:nvPicPr>
                    <p:blipFill>
                      <a:blip r:embed="rId5"/>
                      <a:stretch>
                        <a:fillRect/>
                      </a:stretch>
                    </p:blipFill>
                    <p:spPr>
                      <a:xfrm>
                        <a:off x="2074911" y="2632012"/>
                        <a:ext cx="368468" cy="673663"/>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9540"/>
                                        </p:tgtEl>
                                        <p:attrNameLst>
                                          <p:attrName>style.visibility</p:attrName>
                                        </p:attrNameLst>
                                      </p:cBhvr>
                                      <p:to>
                                        <p:strVal val="visible"/>
                                      </p:to>
                                    </p:set>
                                    <p:animEffect transition="in" filter="wipe(down)">
                                      <p:cBhvr>
                                        <p:cTn id="7"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2786" name="文本框 502785"/>
          <p:cNvSpPr txBox="1"/>
          <p:nvPr>
            <p:custDataLst>
              <p:tags r:id="rId1"/>
            </p:custDataLst>
          </p:nvPr>
        </p:nvSpPr>
        <p:spPr>
          <a:xfrm>
            <a:off x="694606" y="752475"/>
            <a:ext cx="10873208" cy="1415871"/>
          </a:xfrm>
          <a:prstGeom prst="rect">
            <a:avLst/>
          </a:prstGeom>
          <a:noFill/>
          <a:ln w="9525">
            <a:noFill/>
          </a:ln>
        </p:spPr>
        <p:txBody>
          <a:bodyPr wrap="square" lIns="122018" tIns="61009" rIns="122018" bIns="61009">
            <a:spAutoFit/>
          </a:bodyPr>
          <a:lstStyle/>
          <a:p>
            <a:pPr>
              <a:lnSpc>
                <a:spcPct val="150000"/>
              </a:lnSpc>
            </a:pPr>
            <a:r>
              <a:rPr lang="zh-CN" altLang="en-US" sz="2800" b="1" smtClean="0">
                <a:solidFill>
                  <a:schemeClr val="tx1">
                    <a:lumMod val="95000"/>
                    <a:lumOff val="5000"/>
                  </a:schemeClr>
                </a:solidFill>
                <a:latin typeface="宋体" panose="02010600030101010101" pitchFamily="2" charset="-122"/>
                <a:cs typeface="Times New Roman" panose="02020603050405020304" pitchFamily="18" charset="0"/>
              </a:rPr>
              <a:t>例</a:t>
            </a:r>
            <a:r>
              <a:rPr lang="en-US" altLang="zh-CN" sz="2800" b="1" smtClean="0">
                <a:solidFill>
                  <a:schemeClr val="tx1">
                    <a:lumMod val="95000"/>
                    <a:lumOff val="5000"/>
                  </a:schemeClr>
                </a:solidFill>
                <a:latin typeface="宋体" panose="02010600030101010101" pitchFamily="2" charset="-122"/>
                <a:cs typeface="Times New Roman" panose="02020603050405020304" pitchFamily="18" charset="0"/>
              </a:rPr>
              <a:t>5.</a:t>
            </a:r>
            <a:r>
              <a:rPr lang="zh-CN" altLang="en-US" sz="2800" b="1">
                <a:solidFill>
                  <a:schemeClr val="tx1">
                    <a:lumMod val="95000"/>
                    <a:lumOff val="5000"/>
                  </a:schemeClr>
                </a:solidFill>
                <a:latin typeface="宋体" panose="02010600030101010101" pitchFamily="2" charset="-122"/>
                <a:cs typeface="Times New Roman" panose="02020603050405020304" pitchFamily="18" charset="0"/>
              </a:rPr>
              <a:t>一小段通电直导线垂直磁场方向放入一蹄形磁铁两磁极间，图中能够正确反映各量关系的是</a:t>
            </a:r>
            <a:r>
              <a:rPr lang="en-US" altLang="zh-CN" sz="2800" b="1">
                <a:solidFill>
                  <a:schemeClr val="tx1">
                    <a:lumMod val="95000"/>
                    <a:lumOff val="5000"/>
                  </a:schemeClr>
                </a:solidFill>
                <a:latin typeface="宋体" panose="02010600030101010101" pitchFamily="2" charset="-122"/>
                <a:cs typeface="Times New Roman" panose="02020603050405020304" pitchFamily="18" charset="0"/>
              </a:rPr>
              <a:t>(      </a:t>
            </a:r>
            <a:r>
              <a:rPr lang="en-US" altLang="zh-CN" sz="2800" b="1" smtClean="0">
                <a:solidFill>
                  <a:schemeClr val="tx1">
                    <a:lumMod val="95000"/>
                    <a:lumOff val="5000"/>
                  </a:schemeClr>
                </a:solidFill>
                <a:latin typeface="宋体" panose="02010600030101010101" pitchFamily="2" charset="-122"/>
                <a:cs typeface="Times New Roman" panose="02020603050405020304" pitchFamily="18" charset="0"/>
              </a:rPr>
              <a:t>)</a:t>
            </a:r>
            <a:endParaRPr lang="en-US" altLang="zh-CN" sz="2800" b="1">
              <a:solidFill>
                <a:schemeClr val="tx1">
                  <a:lumMod val="95000"/>
                  <a:lumOff val="5000"/>
                </a:schemeClr>
              </a:solidFill>
              <a:latin typeface="宋体" panose="02010600030101010101" pitchFamily="2" charset="-122"/>
            </a:endParaRPr>
          </a:p>
        </p:txBody>
      </p:sp>
      <p:pic>
        <p:nvPicPr>
          <p:cNvPr id="502787" name="图片 502786"/>
          <p:cNvPicPr>
            <a:picLocks noChangeAspect="1"/>
          </p:cNvPicPr>
          <p:nvPr>
            <p:custDataLst>
              <p:tags r:id="rId2"/>
            </p:custDataLst>
          </p:nvPr>
        </p:nvPicPr>
        <p:blipFill>
          <a:blip r:embed="rId3"/>
          <a:stretch>
            <a:fillRect/>
          </a:stretch>
        </p:blipFill>
        <p:spPr>
          <a:xfrm>
            <a:off x="2611565" y="2530398"/>
            <a:ext cx="6545669" cy="1928812"/>
          </a:xfrm>
          <a:prstGeom prst="rect">
            <a:avLst/>
          </a:prstGeom>
          <a:noFill/>
          <a:ln w="9525">
            <a:noFill/>
          </a:ln>
        </p:spPr>
      </p:pic>
      <p:sp>
        <p:nvSpPr>
          <p:cNvPr id="502788" name="文本框 502787"/>
          <p:cNvSpPr txBox="1"/>
          <p:nvPr>
            <p:custDataLst>
              <p:tags r:id="rId4"/>
            </p:custDataLst>
          </p:nvPr>
        </p:nvSpPr>
        <p:spPr>
          <a:xfrm>
            <a:off x="5943674" y="1513964"/>
            <a:ext cx="799604" cy="553393"/>
          </a:xfrm>
          <a:prstGeom prst="rect">
            <a:avLst/>
          </a:prstGeom>
          <a:noFill/>
          <a:ln w="9525">
            <a:noFill/>
          </a:ln>
        </p:spPr>
        <p:txBody>
          <a:bodyPr lIns="122018" tIns="61009" rIns="122018" bIns="61009">
            <a:spAutoFit/>
          </a:bodyPr>
          <a:lstStyle/>
          <a:p>
            <a:r>
              <a:rPr lang="en-US" altLang="zh-CN" sz="2800" b="1">
                <a:solidFill>
                  <a:srgbClr val="FF0000"/>
                </a:solidFill>
                <a:latin typeface="Times New Roman" panose="02020603050405020304" pitchFamily="18" charset="0"/>
                <a:cs typeface="Times New Roman" panose="02020603050405020304" pitchFamily="18" charset="0"/>
              </a:rPr>
              <a:t>BC</a:t>
            </a:r>
            <a:endParaRPr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custDataLst>
              <p:tags r:id="rId5"/>
            </p:custDataLst>
          </p:nvPr>
        </p:nvSpPr>
        <p:spPr>
          <a:xfrm>
            <a:off x="1591526" y="4776835"/>
            <a:ext cx="9738785" cy="160076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1007" tIns="61007" rIns="61007" bIns="61007" numCol="1" spcCol="50841" rtlCol="0" anchor="t" forceAA="0">
            <a:spAutoFit/>
          </a:bodyPr>
          <a:lstStyle/>
          <a:p>
            <a:pPr defTabSz="1220470" fontAlgn="auto" latinLnBrk="1" hangingPunct="0"/>
            <a:r>
              <a:rPr lang="zh-CN" altLang="en-US" sz="2400" b="1">
                <a:solidFill>
                  <a:srgbClr val="0000FF"/>
                </a:solidFill>
                <a:latin typeface="宋体" panose="02010600030101010101" pitchFamily="2" charset="-122"/>
                <a:cs typeface="Times New Roman" panose="02020603050405020304" pitchFamily="18" charset="0"/>
                <a:sym typeface="+mn-ea"/>
              </a:rPr>
              <a:t>【解析】选</a:t>
            </a:r>
            <a:r>
              <a:rPr lang="en-US" altLang="zh-CN" sz="2400" b="1">
                <a:solidFill>
                  <a:srgbClr val="0000FF"/>
                </a:solidFill>
                <a:latin typeface="宋体" panose="02010600030101010101" pitchFamily="2" charset="-122"/>
                <a:cs typeface="Times New Roman" panose="02020603050405020304" pitchFamily="18" charset="0"/>
                <a:sym typeface="+mn-ea"/>
              </a:rPr>
              <a:t>B</a:t>
            </a:r>
            <a:r>
              <a:rPr lang="zh-CN" altLang="en-US" sz="2400" b="1">
                <a:solidFill>
                  <a:srgbClr val="0000FF"/>
                </a:solidFill>
                <a:latin typeface="宋体" panose="02010600030101010101" pitchFamily="2" charset="-122"/>
                <a:cs typeface="Times New Roman" panose="02020603050405020304" pitchFamily="18" charset="0"/>
                <a:sym typeface="+mn-ea"/>
              </a:rPr>
              <a:t>、</a:t>
            </a:r>
            <a:r>
              <a:rPr lang="en-US" altLang="zh-CN" sz="2400" b="1">
                <a:solidFill>
                  <a:srgbClr val="0000FF"/>
                </a:solidFill>
                <a:latin typeface="宋体" panose="02010600030101010101" pitchFamily="2" charset="-122"/>
                <a:cs typeface="Times New Roman" panose="02020603050405020304" pitchFamily="18" charset="0"/>
                <a:sym typeface="+mn-ea"/>
              </a:rPr>
              <a:t>C.</a:t>
            </a:r>
            <a:r>
              <a:rPr lang="zh-CN" altLang="en-US" sz="2400" b="1">
                <a:solidFill>
                  <a:srgbClr val="0000FF"/>
                </a:solidFill>
                <a:latin typeface="宋体" panose="02010600030101010101" pitchFamily="2" charset="-122"/>
                <a:cs typeface="Times New Roman" panose="02020603050405020304" pitchFamily="18" charset="0"/>
                <a:sym typeface="+mn-ea"/>
              </a:rPr>
              <a:t>磁感应强度由磁场本身因素决定，不随</a:t>
            </a:r>
            <a:r>
              <a:rPr lang="en-US" altLang="zh-CN" sz="2400" b="1" i="1">
                <a:solidFill>
                  <a:srgbClr val="0000FF"/>
                </a:solidFill>
                <a:latin typeface="宋体" panose="02010600030101010101" pitchFamily="2" charset="-122"/>
                <a:cs typeface="Times New Roman" panose="02020603050405020304" pitchFamily="18" charset="0"/>
                <a:sym typeface="+mn-ea"/>
              </a:rPr>
              <a:t>F</a:t>
            </a:r>
            <a:r>
              <a:rPr lang="zh-CN" altLang="en-US" sz="2400" b="1">
                <a:solidFill>
                  <a:srgbClr val="0000FF"/>
                </a:solidFill>
                <a:latin typeface="宋体" panose="02010600030101010101" pitchFamily="2" charset="-122"/>
                <a:cs typeface="Times New Roman" panose="02020603050405020304" pitchFamily="18" charset="0"/>
                <a:sym typeface="+mn-ea"/>
              </a:rPr>
              <a:t>及</a:t>
            </a:r>
            <a:r>
              <a:rPr lang="en-US" altLang="zh-CN" sz="2400" b="1" i="1">
                <a:solidFill>
                  <a:srgbClr val="0000FF"/>
                </a:solidFill>
                <a:latin typeface="宋体" panose="02010600030101010101" pitchFamily="2" charset="-122"/>
                <a:cs typeface="Times New Roman" panose="02020603050405020304" pitchFamily="18" charset="0"/>
                <a:sym typeface="+mn-ea"/>
              </a:rPr>
              <a:t>IL</a:t>
            </a:r>
            <a:r>
              <a:rPr lang="zh-CN" altLang="en-US" sz="2400" b="1">
                <a:solidFill>
                  <a:srgbClr val="0000FF"/>
                </a:solidFill>
                <a:latin typeface="宋体" panose="02010600030101010101" pitchFamily="2" charset="-122"/>
                <a:cs typeface="Times New Roman" panose="02020603050405020304" pitchFamily="18" charset="0"/>
                <a:sym typeface="+mn-ea"/>
              </a:rPr>
              <a:t>的变化而变化，</a:t>
            </a:r>
            <a:r>
              <a:rPr lang="en-US" altLang="zh-CN" sz="2400" b="1" i="1">
                <a:solidFill>
                  <a:srgbClr val="0000FF"/>
                </a:solidFill>
                <a:latin typeface="宋体" panose="02010600030101010101" pitchFamily="2" charset="-122"/>
                <a:cs typeface="Times New Roman" panose="02020603050405020304" pitchFamily="18" charset="0"/>
                <a:sym typeface="+mn-ea"/>
              </a:rPr>
              <a:t>B</a:t>
            </a:r>
            <a:r>
              <a:rPr lang="zh-CN" altLang="en-US" sz="2400" b="1">
                <a:solidFill>
                  <a:srgbClr val="0000FF"/>
                </a:solidFill>
                <a:latin typeface="宋体" panose="02010600030101010101" pitchFamily="2" charset="-122"/>
                <a:cs typeface="Times New Roman" panose="02020603050405020304" pitchFamily="18" charset="0"/>
                <a:sym typeface="+mn-ea"/>
              </a:rPr>
              <a:t>对，</a:t>
            </a:r>
            <a:r>
              <a:rPr lang="en-US" altLang="zh-CN" sz="2400" b="1" i="1">
                <a:solidFill>
                  <a:srgbClr val="0000FF"/>
                </a:solidFill>
                <a:latin typeface="宋体" panose="02010600030101010101" pitchFamily="2" charset="-122"/>
                <a:cs typeface="Times New Roman" panose="02020603050405020304" pitchFamily="18" charset="0"/>
                <a:sym typeface="+mn-ea"/>
              </a:rPr>
              <a:t>D</a:t>
            </a:r>
            <a:r>
              <a:rPr lang="zh-CN" altLang="en-US" sz="2400" b="1">
                <a:solidFill>
                  <a:srgbClr val="0000FF"/>
                </a:solidFill>
                <a:latin typeface="宋体" panose="02010600030101010101" pitchFamily="2" charset="-122"/>
                <a:cs typeface="Times New Roman" panose="02020603050405020304" pitchFamily="18" charset="0"/>
                <a:sym typeface="+mn-ea"/>
              </a:rPr>
              <a:t>错，由磁感应强度的定义式的变形式</a:t>
            </a:r>
            <a:r>
              <a:rPr lang="en-US" altLang="zh-CN" sz="2400" b="1" i="1">
                <a:solidFill>
                  <a:srgbClr val="0000FF"/>
                </a:solidFill>
                <a:latin typeface="宋体" panose="02010600030101010101" pitchFamily="2" charset="-122"/>
                <a:cs typeface="Times New Roman" panose="02020603050405020304" pitchFamily="18" charset="0"/>
                <a:sym typeface="+mn-ea"/>
              </a:rPr>
              <a:t>F=ILB</a:t>
            </a:r>
            <a:r>
              <a:rPr lang="zh-CN" altLang="en-US" sz="2400" b="1">
                <a:solidFill>
                  <a:srgbClr val="0000FF"/>
                </a:solidFill>
                <a:latin typeface="宋体" panose="02010600030101010101" pitchFamily="2" charset="-122"/>
                <a:cs typeface="Times New Roman" panose="02020603050405020304" pitchFamily="18" charset="0"/>
                <a:sym typeface="+mn-ea"/>
              </a:rPr>
              <a:t>可以知道</a:t>
            </a:r>
            <a:r>
              <a:rPr lang="en-US" altLang="zh-CN" sz="2400" b="1" i="1">
                <a:solidFill>
                  <a:srgbClr val="0000FF"/>
                </a:solidFill>
                <a:latin typeface="宋体" panose="02010600030101010101" pitchFamily="2" charset="-122"/>
                <a:cs typeface="Times New Roman" panose="02020603050405020304" pitchFamily="18" charset="0"/>
                <a:sym typeface="+mn-ea"/>
              </a:rPr>
              <a:t>F</a:t>
            </a:r>
            <a:r>
              <a:rPr lang="zh-CN" altLang="en-US" sz="2400" b="1">
                <a:solidFill>
                  <a:srgbClr val="0000FF"/>
                </a:solidFill>
                <a:latin typeface="宋体" panose="02010600030101010101" pitchFamily="2" charset="-122"/>
                <a:cs typeface="Times New Roman" panose="02020603050405020304" pitchFamily="18" charset="0"/>
                <a:sym typeface="+mn-ea"/>
              </a:rPr>
              <a:t>与</a:t>
            </a:r>
            <a:r>
              <a:rPr lang="en-US" altLang="zh-CN" sz="2400" b="1" i="1">
                <a:solidFill>
                  <a:srgbClr val="0000FF"/>
                </a:solidFill>
                <a:latin typeface="宋体" panose="02010600030101010101" pitchFamily="2" charset="-122"/>
                <a:cs typeface="Times New Roman" panose="02020603050405020304" pitchFamily="18" charset="0"/>
                <a:sym typeface="+mn-ea"/>
              </a:rPr>
              <a:t>IL</a:t>
            </a:r>
            <a:r>
              <a:rPr lang="zh-CN" altLang="en-US" sz="2400" b="1">
                <a:solidFill>
                  <a:srgbClr val="0000FF"/>
                </a:solidFill>
                <a:latin typeface="宋体" panose="02010600030101010101" pitchFamily="2" charset="-122"/>
                <a:cs typeface="Times New Roman" panose="02020603050405020304" pitchFamily="18" charset="0"/>
                <a:sym typeface="+mn-ea"/>
              </a:rPr>
              <a:t>成正比，</a:t>
            </a:r>
            <a:r>
              <a:rPr lang="en-US" altLang="zh-CN" sz="2400" b="1" i="1">
                <a:solidFill>
                  <a:srgbClr val="0000FF"/>
                </a:solidFill>
                <a:latin typeface="宋体" panose="02010600030101010101" pitchFamily="2" charset="-122"/>
                <a:cs typeface="Times New Roman" panose="02020603050405020304" pitchFamily="18" charset="0"/>
                <a:sym typeface="+mn-ea"/>
              </a:rPr>
              <a:t>L</a:t>
            </a:r>
            <a:r>
              <a:rPr lang="zh-CN" altLang="en-US" sz="2400" b="1">
                <a:solidFill>
                  <a:srgbClr val="0000FF"/>
                </a:solidFill>
                <a:latin typeface="宋体" panose="02010600030101010101" pitchFamily="2" charset="-122"/>
                <a:cs typeface="Times New Roman" panose="02020603050405020304" pitchFamily="18" charset="0"/>
                <a:sym typeface="+mn-ea"/>
              </a:rPr>
              <a:t>一定时，</a:t>
            </a:r>
            <a:r>
              <a:rPr lang="en-US" altLang="zh-CN" sz="2400" b="1" i="1">
                <a:solidFill>
                  <a:srgbClr val="0000FF"/>
                </a:solidFill>
                <a:latin typeface="宋体" panose="02010600030101010101" pitchFamily="2" charset="-122"/>
                <a:cs typeface="Times New Roman" panose="02020603050405020304" pitchFamily="18" charset="0"/>
                <a:sym typeface="+mn-ea"/>
              </a:rPr>
              <a:t>F</a:t>
            </a:r>
            <a:r>
              <a:rPr lang="zh-CN" altLang="en-US" sz="2400" b="1">
                <a:solidFill>
                  <a:srgbClr val="0000FF"/>
                </a:solidFill>
                <a:latin typeface="宋体" panose="02010600030101010101" pitchFamily="2" charset="-122"/>
                <a:cs typeface="Times New Roman" panose="02020603050405020304" pitchFamily="18" charset="0"/>
                <a:sym typeface="+mn-ea"/>
              </a:rPr>
              <a:t>与</a:t>
            </a:r>
            <a:r>
              <a:rPr lang="en-US" altLang="zh-CN" sz="2400" b="1" i="1">
                <a:solidFill>
                  <a:srgbClr val="0000FF"/>
                </a:solidFill>
                <a:latin typeface="宋体" panose="02010600030101010101" pitchFamily="2" charset="-122"/>
                <a:cs typeface="Times New Roman" panose="02020603050405020304" pitchFamily="18" charset="0"/>
                <a:sym typeface="+mn-ea"/>
              </a:rPr>
              <a:t>I</a:t>
            </a:r>
            <a:r>
              <a:rPr lang="zh-CN" altLang="en-US" sz="2400" b="1">
                <a:solidFill>
                  <a:srgbClr val="0000FF"/>
                </a:solidFill>
                <a:latin typeface="宋体" panose="02010600030101010101" pitchFamily="2" charset="-122"/>
                <a:cs typeface="Times New Roman" panose="02020603050405020304" pitchFamily="18" charset="0"/>
                <a:sym typeface="+mn-ea"/>
              </a:rPr>
              <a:t>成正比，</a:t>
            </a:r>
            <a:r>
              <a:rPr lang="en-US" altLang="zh-CN" sz="2400" b="1">
                <a:solidFill>
                  <a:srgbClr val="0000FF"/>
                </a:solidFill>
                <a:latin typeface="宋体" panose="02010600030101010101" pitchFamily="2" charset="-122"/>
                <a:cs typeface="Times New Roman" panose="02020603050405020304" pitchFamily="18" charset="0"/>
                <a:sym typeface="+mn-ea"/>
              </a:rPr>
              <a:t>A</a:t>
            </a:r>
            <a:r>
              <a:rPr lang="zh-CN" altLang="en-US" sz="2400" b="1">
                <a:solidFill>
                  <a:srgbClr val="0000FF"/>
                </a:solidFill>
                <a:latin typeface="宋体" panose="02010600030101010101" pitchFamily="2" charset="-122"/>
                <a:cs typeface="Times New Roman" panose="02020603050405020304" pitchFamily="18" charset="0"/>
                <a:sym typeface="+mn-ea"/>
              </a:rPr>
              <a:t>错，</a:t>
            </a:r>
            <a:r>
              <a:rPr lang="en-US" altLang="zh-CN" sz="2400" b="1">
                <a:solidFill>
                  <a:srgbClr val="0000FF"/>
                </a:solidFill>
                <a:latin typeface="宋体" panose="02010600030101010101" pitchFamily="2" charset="-122"/>
                <a:cs typeface="Times New Roman" panose="02020603050405020304" pitchFamily="18" charset="0"/>
                <a:sym typeface="+mn-ea"/>
              </a:rPr>
              <a:t>C</a:t>
            </a:r>
            <a:r>
              <a:rPr lang="zh-CN" altLang="en-US" sz="2400" b="1">
                <a:solidFill>
                  <a:srgbClr val="0000FF"/>
                </a:solidFill>
                <a:latin typeface="宋体" panose="02010600030101010101" pitchFamily="2" charset="-122"/>
                <a:cs typeface="Times New Roman" panose="02020603050405020304" pitchFamily="18" charset="0"/>
                <a:sym typeface="+mn-ea"/>
              </a:rPr>
              <a:t>对</a:t>
            </a:r>
            <a:r>
              <a:rPr lang="en-US" altLang="zh-CN" sz="2400" b="1">
                <a:solidFill>
                  <a:srgbClr val="0000FF"/>
                </a:solidFill>
                <a:latin typeface="宋体" panose="02010600030101010101" pitchFamily="2" charset="-122"/>
                <a:cs typeface="Times New Roman" panose="02020603050405020304" pitchFamily="18" charset="0"/>
                <a:sym typeface="+mn-ea"/>
              </a:rPr>
              <a:t>.</a:t>
            </a:r>
            <a:endParaRPr lang="en-US" altLang="zh-CN" sz="2400" b="1">
              <a:solidFill>
                <a:srgbClr val="0000FF"/>
              </a:solidFill>
              <a:latin typeface="宋体" panose="02010600030101010101" pitchFamily="2" charset="-122"/>
              <a:cs typeface="Times New Roman" panose="02020603050405020304" pitchFamily="18" charset="0"/>
            </a:endParaRPr>
          </a:p>
          <a:p>
            <a:pPr defTabSz="1220470" fontAlgn="auto" latinLnBrk="1" hangingPunct="0"/>
            <a:endParaRPr lang="en-US" altLang="zh-CN" sz="2400" b="1">
              <a:solidFill>
                <a:srgbClr val="0000FF"/>
              </a:solidFill>
              <a:latin typeface="宋体" panose="02010600030101010101" pitchFamily="2" charset="-122"/>
              <a:cs typeface="Times New Roman" panose="02020603050405020304" pitchFamily="18" charset="0"/>
              <a:sym typeface="Arial" panose="020B0604020202020204"/>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2788"/>
                                        </p:tgtEl>
                                        <p:attrNameLst>
                                          <p:attrName>style.visibility</p:attrName>
                                        </p:attrNameLst>
                                      </p:cBhvr>
                                      <p:to>
                                        <p:strVal val="visible"/>
                                      </p:to>
                                    </p:set>
                                    <p:animEffect transition="in" filter="wipe(down)">
                                      <p:cBhvr>
                                        <p:cTn id="12" dur="500"/>
                                        <p:tgtEl>
                                          <p:spTgt spid="502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电磁起重机.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06574" y="332656"/>
            <a:ext cx="10702774" cy="6019701"/>
          </a:xfrm>
          <a:prstGeom prst="rect">
            <a:avLst/>
          </a:prstGeom>
        </p:spPr>
      </p:pic>
      <p:pic>
        <p:nvPicPr>
          <p:cNvPr id="3" name="Picture 7" descr="点击画面--竖"/>
          <p:cNvPicPr>
            <a:picLocks noChangeAspect="1" noChangeArrowheads="1"/>
          </p:cNvPicPr>
          <p:nvPr>
            <p:custDataLst>
              <p:tags r:id="rId5"/>
            </p:custDataLst>
          </p:nvPr>
        </p:nvPicPr>
        <p:blipFill>
          <a:blip r:embed="rId6"/>
          <a:stretch>
            <a:fillRect/>
          </a:stretch>
        </p:blipFill>
        <p:spPr bwMode="auto">
          <a:xfrm>
            <a:off x="11304772" y="2296504"/>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endCondLst>
                    <p:cond evt="onNext" delay="0">
                      <p:tgtEl>
                        <p:sldTgt/>
                      </p:tgtEl>
                    </p:cond>
                    <p:cond evt="onPrev">
                      <p:tgtEl>
                        <p:sldTgt/>
                      </p:tgtEl>
                    </p:cond>
                  </p:end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7668" name="文本框 497667"/>
          <p:cNvSpPr txBox="1"/>
          <p:nvPr>
            <p:custDataLst>
              <p:tags r:id="rId1"/>
            </p:custDataLst>
          </p:nvPr>
        </p:nvSpPr>
        <p:spPr>
          <a:xfrm>
            <a:off x="1853112" y="735029"/>
            <a:ext cx="9081858" cy="5305614"/>
          </a:xfrm>
          <a:prstGeom prst="rect">
            <a:avLst/>
          </a:prstGeom>
          <a:noFill/>
          <a:ln w="9525">
            <a:noFill/>
          </a:ln>
        </p:spPr>
        <p:txBody>
          <a:bodyPr wrap="square" lIns="122018" tIns="61009" rIns="122018" bIns="61009">
            <a:spAutoFit/>
          </a:bodyPr>
          <a:lstStyle/>
          <a:p>
            <a:pPr>
              <a:lnSpc>
                <a:spcPct val="150000"/>
              </a:lnSpc>
            </a:pPr>
            <a:r>
              <a:rPr lang="zh-CN" altLang="en-US" sz="2800" b="1" smtClean="0">
                <a:latin typeface="宋体" panose="02010600030101010101" pitchFamily="2" charset="-122"/>
                <a:cs typeface="Times New Roman" panose="02020603050405020304" pitchFamily="18" charset="0"/>
              </a:rPr>
              <a:t>例</a:t>
            </a:r>
            <a:r>
              <a:rPr lang="en-US" altLang="zh-CN" sz="2800" b="1" smtClean="0">
                <a:latin typeface="宋体" panose="02010600030101010101" pitchFamily="2" charset="-122"/>
                <a:cs typeface="Times New Roman" panose="02020603050405020304" pitchFamily="18" charset="0"/>
              </a:rPr>
              <a:t>6</a:t>
            </a:r>
            <a:r>
              <a:rPr lang="zh-CN" altLang="en-US" sz="2800" b="1" smtClean="0">
                <a:latin typeface="宋体" panose="02010600030101010101" pitchFamily="2" charset="-122"/>
                <a:cs typeface="Times New Roman" panose="02020603050405020304" pitchFamily="18" charset="0"/>
              </a:rPr>
              <a:t>、</a:t>
            </a:r>
            <a:r>
              <a:rPr lang="zh-CN" altLang="en-US" sz="2800" b="1" smtClean="0">
                <a:latin typeface="Times New Roman" panose="02020603050405020304" pitchFamily="18" charset="0"/>
                <a:cs typeface="Times New Roman" panose="02020603050405020304" pitchFamily="18" charset="0"/>
              </a:rPr>
              <a:t>关于</a:t>
            </a:r>
            <a:r>
              <a:rPr lang="zh-CN" altLang="en-US" sz="2800" b="1">
                <a:latin typeface="Times New Roman" panose="02020603050405020304" pitchFamily="18" charset="0"/>
                <a:cs typeface="Times New Roman" panose="02020603050405020304" pitchFamily="18" charset="0"/>
              </a:rPr>
              <a:t>磁感应强度下列说法中正确的是</a:t>
            </a:r>
            <a:r>
              <a:rPr lang="en-US" altLang="zh-CN" sz="2800" b="1">
                <a:latin typeface="Times New Roman" panose="02020603050405020304" pitchFamily="18" charset="0"/>
                <a:cs typeface="Times New Roman" panose="02020603050405020304" pitchFamily="18" charset="0"/>
              </a:rPr>
              <a:t>( </a:t>
            </a:r>
            <a:r>
              <a:rPr lang="en-US" altLang="zh-CN" sz="2800" b="1" smtClean="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a:t>
            </a:r>
            <a:endParaRPr lang="en-US" altLang="zh-CN" sz="2800" b="1">
              <a:latin typeface="Times New Roman" panose="02020603050405020304" pitchFamily="18" charset="0"/>
              <a:cs typeface="Times New Roman" panose="02020603050405020304" pitchFamily="18" charset="0"/>
            </a:endParaRPr>
          </a:p>
          <a:p>
            <a:pPr algn="l">
              <a:lnSpc>
                <a:spcPct val="150000"/>
              </a:lnSpc>
            </a:pPr>
            <a:r>
              <a:rPr lang="en-US" altLang="zh-CN" sz="2800" b="1">
                <a:latin typeface="Times New Roman" panose="02020603050405020304" pitchFamily="18" charset="0"/>
                <a:cs typeface="Times New Roman" panose="02020603050405020304" pitchFamily="18" charset="0"/>
              </a:rPr>
              <a:t>A</a:t>
            </a:r>
            <a:r>
              <a:rPr lang="zh-CN" altLang="en-US" sz="2800" b="1">
                <a:latin typeface="Times New Roman" panose="02020603050405020304" pitchFamily="18" charset="0"/>
                <a:cs typeface="Times New Roman" panose="02020603050405020304" pitchFamily="18" charset="0"/>
              </a:rPr>
              <a:t>．由</a:t>
            </a:r>
            <a:r>
              <a:rPr lang="en-US" altLang="zh-CN" sz="2800" b="1" i="1">
                <a:latin typeface="Times New Roman" panose="02020603050405020304" pitchFamily="18" charset="0"/>
                <a:cs typeface="Times New Roman" panose="02020603050405020304" pitchFamily="18" charset="0"/>
              </a:rPr>
              <a:t>B</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知，磁场中某点的磁感应强度的大小与</a:t>
            </a:r>
            <a:r>
              <a:rPr lang="en-US" altLang="zh-CN" sz="2800" b="1" i="1">
                <a:latin typeface="Times New Roman" panose="02020603050405020304" pitchFamily="18" charset="0"/>
                <a:cs typeface="Times New Roman" panose="02020603050405020304" pitchFamily="18" charset="0"/>
              </a:rPr>
              <a:t>IL</a:t>
            </a:r>
            <a:r>
              <a:rPr lang="zh-CN" altLang="en-US" sz="2800" b="1">
                <a:latin typeface="Times New Roman" panose="02020603050405020304" pitchFamily="18" charset="0"/>
                <a:cs typeface="Times New Roman" panose="02020603050405020304" pitchFamily="18" charset="0"/>
              </a:rPr>
              <a:t>的乘积成反比，与</a:t>
            </a:r>
            <a:r>
              <a:rPr lang="en-US" altLang="zh-CN" sz="2800" b="1" i="1">
                <a:latin typeface="Times New Roman" panose="02020603050405020304" pitchFamily="18" charset="0"/>
                <a:cs typeface="Times New Roman" panose="02020603050405020304" pitchFamily="18" charset="0"/>
              </a:rPr>
              <a:t>F</a:t>
            </a:r>
            <a:r>
              <a:rPr lang="zh-CN" altLang="en-US" sz="2800" b="1">
                <a:latin typeface="Times New Roman" panose="02020603050405020304" pitchFamily="18" charset="0"/>
                <a:cs typeface="Times New Roman" panose="02020603050405020304" pitchFamily="18" charset="0"/>
              </a:rPr>
              <a:t>成正比</a:t>
            </a:r>
            <a:endParaRPr lang="zh-CN" altLang="en-US" sz="2800" b="1">
              <a:latin typeface="Times New Roman" panose="02020603050405020304" pitchFamily="18" charset="0"/>
              <a:cs typeface="Times New Roman" panose="02020603050405020304" pitchFamily="18" charset="0"/>
            </a:endParaRPr>
          </a:p>
          <a:p>
            <a:pPr algn="l">
              <a:lnSpc>
                <a:spcPct val="150000"/>
              </a:lnSpc>
            </a:pPr>
            <a:r>
              <a:rPr lang="en-US" altLang="zh-CN" sz="2800" b="1">
                <a:latin typeface="Times New Roman" panose="02020603050405020304" pitchFamily="18" charset="0"/>
                <a:cs typeface="Times New Roman" panose="02020603050405020304" pitchFamily="18" charset="0"/>
              </a:rPr>
              <a:t>B</a:t>
            </a:r>
            <a:r>
              <a:rPr lang="zh-CN" altLang="en-US" sz="2800" b="1">
                <a:latin typeface="Times New Roman" panose="02020603050405020304" pitchFamily="18" charset="0"/>
                <a:cs typeface="Times New Roman" panose="02020603050405020304" pitchFamily="18" charset="0"/>
              </a:rPr>
              <a:t>．无论</a:t>
            </a:r>
            <a:r>
              <a:rPr lang="en-US" altLang="zh-CN" sz="2800" b="1" i="1">
                <a:latin typeface="Times New Roman" panose="02020603050405020304" pitchFamily="18" charset="0"/>
                <a:cs typeface="Times New Roman" panose="02020603050405020304" pitchFamily="18" charset="0"/>
              </a:rPr>
              <a:t>I</a:t>
            </a:r>
            <a:r>
              <a:rPr lang="zh-CN" altLang="en-US" sz="2800" b="1">
                <a:latin typeface="Times New Roman" panose="02020603050405020304" pitchFamily="18" charset="0"/>
                <a:cs typeface="Times New Roman" panose="02020603050405020304" pitchFamily="18" charset="0"/>
              </a:rPr>
              <a:t>的方向如何都可由</a:t>
            </a:r>
            <a:r>
              <a:rPr lang="en-US" altLang="zh-CN" sz="2800" b="1">
                <a:latin typeface="Times New Roman" panose="02020603050405020304" pitchFamily="18" charset="0"/>
                <a:cs typeface="Times New Roman" panose="02020603050405020304" pitchFamily="18" charset="0"/>
              </a:rPr>
              <a:t>B=   </a:t>
            </a:r>
            <a:r>
              <a:rPr lang="zh-CN" altLang="en-US" sz="2800" b="1">
                <a:latin typeface="Times New Roman" panose="02020603050405020304" pitchFamily="18" charset="0"/>
                <a:cs typeface="Times New Roman" panose="02020603050405020304" pitchFamily="18" charset="0"/>
              </a:rPr>
              <a:t>求磁感应强度的大小</a:t>
            </a:r>
            <a:endParaRPr lang="zh-CN" altLang="en-US" sz="2800" b="1">
              <a:latin typeface="Times New Roman" panose="02020603050405020304" pitchFamily="18" charset="0"/>
              <a:cs typeface="Times New Roman" panose="02020603050405020304" pitchFamily="18" charset="0"/>
            </a:endParaRPr>
          </a:p>
          <a:p>
            <a:pPr algn="l">
              <a:lnSpc>
                <a:spcPct val="150000"/>
              </a:lnSpc>
            </a:pPr>
            <a:r>
              <a:rPr lang="en-US" altLang="zh-CN" sz="2800" b="1">
                <a:latin typeface="Times New Roman" panose="02020603050405020304" pitchFamily="18" charset="0"/>
                <a:cs typeface="Times New Roman" panose="02020603050405020304" pitchFamily="18" charset="0"/>
              </a:rPr>
              <a:t>C</a:t>
            </a:r>
            <a:r>
              <a:rPr lang="zh-CN" altLang="en-US" sz="2800" b="1">
                <a:latin typeface="Times New Roman" panose="02020603050405020304" pitchFamily="18" charset="0"/>
                <a:cs typeface="Times New Roman" panose="02020603050405020304" pitchFamily="18" charset="0"/>
              </a:rPr>
              <a:t>．磁场中某处磁感应强度方向与小磁针在该处所受的磁场力的方向相同</a:t>
            </a:r>
            <a:endParaRPr lang="zh-CN" altLang="en-US" sz="2800" b="1">
              <a:latin typeface="Times New Roman" panose="02020603050405020304" pitchFamily="18" charset="0"/>
              <a:cs typeface="Times New Roman" panose="02020603050405020304" pitchFamily="18" charset="0"/>
            </a:endParaRPr>
          </a:p>
          <a:p>
            <a:pPr algn="l">
              <a:lnSpc>
                <a:spcPct val="150000"/>
              </a:lnSpc>
            </a:pPr>
            <a:r>
              <a:rPr lang="en-US" altLang="zh-CN" sz="2800" b="1">
                <a:latin typeface="Times New Roman" panose="02020603050405020304" pitchFamily="18" charset="0"/>
                <a:cs typeface="Times New Roman" panose="02020603050405020304" pitchFamily="18" charset="0"/>
              </a:rPr>
              <a:t>D.</a:t>
            </a:r>
            <a:r>
              <a:rPr lang="zh-CN" altLang="en-US" sz="2800" b="1">
                <a:latin typeface="Times New Roman" panose="02020603050405020304" pitchFamily="18" charset="0"/>
                <a:cs typeface="Times New Roman" panose="02020603050405020304" pitchFamily="18" charset="0"/>
              </a:rPr>
              <a:t>磁场中某点的磁感应强度大小是由磁场本身因素决定的，而与有无检验电流无关</a:t>
            </a:r>
            <a:endParaRPr lang="zh-CN" altLang="en-US" sz="2800" b="1">
              <a:latin typeface="Times New Roman" panose="02020603050405020304" pitchFamily="18" charset="0"/>
              <a:cs typeface="Times New Roman" panose="02020603050405020304" pitchFamily="18" charset="0"/>
            </a:endParaRPr>
          </a:p>
        </p:txBody>
      </p:sp>
      <p:sp>
        <p:nvSpPr>
          <p:cNvPr id="497669" name="文本框 497668"/>
          <p:cNvSpPr txBox="1"/>
          <p:nvPr>
            <p:custDataLst>
              <p:tags r:id="rId2"/>
            </p:custDataLst>
          </p:nvPr>
        </p:nvSpPr>
        <p:spPr>
          <a:xfrm>
            <a:off x="8923567" y="906464"/>
            <a:ext cx="551014" cy="553393"/>
          </a:xfrm>
          <a:prstGeom prst="rect">
            <a:avLst/>
          </a:prstGeom>
          <a:noFill/>
          <a:ln w="9525">
            <a:noFill/>
          </a:ln>
        </p:spPr>
        <p:txBody>
          <a:bodyPr lIns="122018" tIns="61009" rIns="122018" bIns="61009">
            <a:spAutoFit/>
          </a:bodyPr>
          <a:lstStyle/>
          <a:p>
            <a:r>
              <a:rPr lang="en-US" altLang="zh-CN" sz="2800" b="1">
                <a:solidFill>
                  <a:srgbClr val="FF0000"/>
                </a:solidFill>
                <a:latin typeface="Times New Roman" panose="02020603050405020304" pitchFamily="18" charset="0"/>
                <a:cs typeface="Times New Roman" panose="02020603050405020304" pitchFamily="18" charset="0"/>
              </a:rPr>
              <a:t>D</a:t>
            </a:r>
            <a:endParaRPr lang="en-US" altLang="zh-CN" sz="2800" b="1">
              <a:solidFill>
                <a:srgbClr val="FF0000"/>
              </a:solidFill>
              <a:latin typeface="Times New Roman" panose="02020603050405020304" pitchFamily="18" charset="0"/>
              <a:cs typeface="Times New Roman" panose="02020603050405020304" pitchFamily="18" charset="0"/>
            </a:endParaRPr>
          </a:p>
        </p:txBody>
      </p:sp>
      <p:graphicFrame>
        <p:nvGraphicFramePr>
          <p:cNvPr id="3" name="对象 2">
            <a:hlinkClick r:id="" action="ppaction://ole?verb=0"/>
          </p:cNvPr>
          <p:cNvGraphicFramePr>
            <a:graphicFrameLocks noChangeAspect="1"/>
          </p:cNvGraphicFramePr>
          <p:nvPr>
            <p:custDataLst>
              <p:tags r:id="rId3"/>
            </p:custDataLst>
          </p:nvPr>
        </p:nvGraphicFramePr>
        <p:xfrm>
          <a:off x="3340512" y="1459871"/>
          <a:ext cx="368468" cy="673663"/>
        </p:xfrm>
        <a:graphic>
          <a:graphicData uri="http://schemas.openxmlformats.org/presentationml/2006/ole">
            <mc:AlternateContent xmlns:mc="http://schemas.openxmlformats.org/markup-compatibility/2006">
              <mc:Choice xmlns:v="urn:schemas-microsoft-com:vml" Requires="v">
                <p:oleObj spid="_x0000_s1047" name="" r:id="rId4" imgW="215900" imgH="393700" progId="Equation.KSEE3">
                  <p:embed/>
                </p:oleObj>
              </mc:Choice>
              <mc:Fallback>
                <p:oleObj name="" r:id="rId4" imgW="215900" imgH="393700" progId="Equation.KSEE3">
                  <p:embed/>
                  <p:pic>
                    <p:nvPicPr>
                      <p:cNvPr id="0" name="OLE substitute image"/>
                      <p:cNvPicPr/>
                      <p:nvPr/>
                    </p:nvPicPr>
                    <p:blipFill>
                      <a:blip r:embed="rId5"/>
                      <a:stretch>
                        <a:fillRect/>
                      </a:stretch>
                    </p:blipFill>
                    <p:spPr>
                      <a:xfrm>
                        <a:off x="3340512" y="1459871"/>
                        <a:ext cx="368468" cy="673663"/>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custDataLst>
              <p:tags r:id="rId6"/>
            </p:custDataLst>
          </p:nvPr>
        </p:nvGraphicFramePr>
        <p:xfrm>
          <a:off x="6751288" y="2769512"/>
          <a:ext cx="368468" cy="673663"/>
        </p:xfrm>
        <a:graphic>
          <a:graphicData uri="http://schemas.openxmlformats.org/presentationml/2006/ole">
            <mc:AlternateContent xmlns:mc="http://schemas.openxmlformats.org/markup-compatibility/2006">
              <mc:Choice xmlns:v="urn:schemas-microsoft-com:vml" Requires="v">
                <p:oleObj spid="_x0000_s1048" name="" r:id="rId7" imgW="215900" imgH="393700" progId="Equation.KSEE3">
                  <p:embed/>
                </p:oleObj>
              </mc:Choice>
              <mc:Fallback>
                <p:oleObj name="" r:id="rId7" imgW="215900" imgH="393700" progId="Equation.KSEE3">
                  <p:embed/>
                  <p:pic>
                    <p:nvPicPr>
                      <p:cNvPr id="0" name="OLE substitute image"/>
                      <p:cNvPicPr/>
                      <p:nvPr/>
                    </p:nvPicPr>
                    <p:blipFill>
                      <a:blip r:embed="rId5"/>
                      <a:stretch>
                        <a:fillRect/>
                      </a:stretch>
                    </p:blipFill>
                    <p:spPr>
                      <a:xfrm>
                        <a:off x="6751288" y="2769512"/>
                        <a:ext cx="368468" cy="673663"/>
                      </a:xfrm>
                      <a:prstGeom prst="rect">
                        <a:avLst/>
                      </a:prstGeom>
                    </p:spPr>
                  </p:pic>
                </p:oleObj>
              </mc:Fallback>
            </mc:AlternateContent>
          </a:graphicData>
        </a:graphic>
      </p:graphicFrame>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97669"/>
                                        </p:tgtEl>
                                        <p:attrNameLst>
                                          <p:attrName>style.visibility</p:attrName>
                                        </p:attrNameLst>
                                      </p:cBhvr>
                                      <p:to>
                                        <p:strVal val="visible"/>
                                      </p:to>
                                    </p:set>
                                    <p:animEffect transition="in" filter="wipe(down)">
                                      <p:cBhvr>
                                        <p:cTn id="7" dur="500"/>
                                        <p:tgtEl>
                                          <p:spTgt spid="49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9"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custDataLst>
              <p:tags r:id="rId1"/>
            </p:custDataLst>
          </p:nvPr>
        </p:nvGraphicFramePr>
        <p:xfrm>
          <a:off x="412750" y="192088"/>
          <a:ext cx="11474450" cy="2978150"/>
        </p:xfrm>
        <a:graphic>
          <a:graphicData uri="http://schemas.openxmlformats.org/presentationml/2006/ole">
            <mc:AlternateContent xmlns:mc="http://schemas.openxmlformats.org/markup-compatibility/2006">
              <mc:Choice xmlns:v="urn:schemas-microsoft-com:vml" Requires="v">
                <p:oleObj spid="_x0000_s1049" name="Document" r:id="rId2" imgW="11870690" imgH="3110230" progId="Word.Document.8">
                  <p:embed/>
                </p:oleObj>
              </mc:Choice>
              <mc:Fallback>
                <p:oleObj name="Document" r:id="rId2" imgW="11870690" imgH="3110230" progId="Word.Document.8">
                  <p:embed/>
                  <p:pic>
                    <p:nvPicPr>
                      <p:cNvPr id="0" name="OLE substitute image"/>
                      <p:cNvPicPr/>
                      <p:nvPr/>
                    </p:nvPicPr>
                    <p:blipFill>
                      <a:blip r:embed="rId3"/>
                      <a:stretch>
                        <a:fillRect/>
                      </a:stretch>
                    </p:blipFill>
                    <p:spPr>
                      <a:xfrm>
                        <a:off x="412750" y="192088"/>
                        <a:ext cx="11474450" cy="2978150"/>
                      </a:xfrm>
                      <a:prstGeom prst="rect">
                        <a:avLst/>
                      </a:prstGeom>
                      <a:noFill/>
                      <a:ln>
                        <a:noFill/>
                      </a:ln>
                      <a:effectLst/>
                    </p:spPr>
                  </p:pic>
                </p:oleObj>
              </mc:Fallback>
            </mc:AlternateContent>
          </a:graphicData>
        </a:graphic>
      </p:graphicFrame>
      <p:sp>
        <p:nvSpPr>
          <p:cNvPr id="737285" name="Rectangle 3"/>
          <p:cNvSpPr/>
          <p:nvPr>
            <p:custDataLst>
              <p:tags r:id="rId4"/>
            </p:custDataLst>
          </p:nvPr>
        </p:nvSpPr>
        <p:spPr>
          <a:xfrm>
            <a:off x="8766672" y="188640"/>
            <a:ext cx="787400" cy="457200"/>
          </a:xfrm>
          <a:prstGeom prst="rect">
            <a:avLst/>
          </a:prstGeom>
          <a:noFill/>
          <a:ln>
            <a:noFill/>
            <a:miter lim="800000"/>
          </a:ln>
          <a:effectLst/>
        </p:spPr>
        <p:txBody>
          <a:bodyPr wrap="none" anchor="ctr">
            <a:spAutoFit/>
          </a:bodyPr>
          <a:lstStyle/>
          <a:p>
            <a:pPr algn="ctr" eaLnBrk="0" hangingPunct="0"/>
            <a:r>
              <a:rPr lang="en-US" altLang="zh-CN" sz="2400" b="1">
                <a:solidFill>
                  <a:srgbClr val="FF0000"/>
                </a:solidFill>
                <a:latin typeface="Times New Roman" panose="02020603050405020304" pitchFamily="18" charset="0"/>
                <a:ea typeface="宋体" panose="02010600030101010101" pitchFamily="2" charset="-122"/>
              </a:rPr>
              <a:t>A</a:t>
            </a:r>
            <a:r>
              <a:rPr lang="en-US" altLang="zh-CN" sz="2400">
                <a:solidFill>
                  <a:srgbClr val="FF0000"/>
                </a:solidFill>
                <a:latin typeface="Times New Roman" panose="02020603050405020304" pitchFamily="18" charset="0"/>
                <a:ea typeface="宋体" panose="02010600030101010101" pitchFamily="2" charset="-122"/>
              </a:rPr>
              <a:t> </a:t>
            </a:r>
            <a:r>
              <a:rPr lang="zh-CN" altLang="en-US" sz="2400" b="1">
                <a:solidFill>
                  <a:srgbClr val="FF0000"/>
                </a:solidFill>
                <a:latin typeface="Times New Roman" panose="02020603050405020304" pitchFamily="18" charset="0"/>
                <a:ea typeface="宋体" panose="02010600030101010101" pitchFamily="2" charset="-122"/>
              </a:rPr>
              <a:t>　</a:t>
            </a:r>
            <a:endParaRPr lang="zh-CN" altLang="en-US" sz="2400" b="1">
              <a:solidFill>
                <a:srgbClr val="FF0000"/>
              </a:solidFill>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custDataLst>
              <p:tags r:id="rId5"/>
            </p:custDataLst>
          </p:nvPr>
        </p:nvGraphicFramePr>
        <p:xfrm>
          <a:off x="694606" y="3284984"/>
          <a:ext cx="10485437" cy="2905125"/>
        </p:xfrm>
        <a:graphic>
          <a:graphicData uri="http://schemas.openxmlformats.org/presentationml/2006/ole">
            <mc:AlternateContent xmlns:mc="http://schemas.openxmlformats.org/markup-compatibility/2006">
              <mc:Choice xmlns:v="urn:schemas-microsoft-com:vml" Requires="v">
                <p:oleObj spid="_x0000_s1050" name="Document" r:id="rId6" imgW="10847705" imgH="2985770" progId="Word.Document.8">
                  <p:embed/>
                </p:oleObj>
              </mc:Choice>
              <mc:Fallback>
                <p:oleObj name="Document" r:id="rId6" imgW="10847705" imgH="2985770" progId="Word.Document.8">
                  <p:embed/>
                  <p:pic>
                    <p:nvPicPr>
                      <p:cNvPr id="0" name="OLE substitute image"/>
                      <p:cNvPicPr/>
                      <p:nvPr/>
                    </p:nvPicPr>
                    <p:blipFill>
                      <a:blip r:embed="rId7"/>
                      <a:stretch>
                        <a:fillRect/>
                      </a:stretch>
                    </p:blipFill>
                    <p:spPr>
                      <a:xfrm>
                        <a:off x="694606" y="3284984"/>
                        <a:ext cx="10485437" cy="2905125"/>
                      </a:xfrm>
                      <a:prstGeom prst="rect">
                        <a:avLst/>
                      </a:prstGeom>
                      <a:noFill/>
                      <a:ln>
                        <a:noFill/>
                      </a:ln>
                      <a:effectLst/>
                    </p:spPr>
                  </p:pic>
                </p:oleObj>
              </mc:Fallback>
            </mc:AlternateContent>
          </a:graphicData>
        </a:graphic>
      </p:graphicFrame>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285">
                                            <p:txEl>
                                              <p:pRg st="0" end="0"/>
                                            </p:txEl>
                                          </p:spTgt>
                                        </p:tgtEl>
                                        <p:attrNameLst>
                                          <p:attrName>style.visibility</p:attrName>
                                        </p:attrNameLst>
                                      </p:cBhvr>
                                      <p:to>
                                        <p:strVal val="visible"/>
                                      </p:to>
                                    </p:set>
                                    <p:animEffect transition="in" filter="blinds(horizontal)">
                                      <p:cBhvr>
                                        <p:cTn id="7" dur="500"/>
                                        <p:tgtEl>
                                          <p:spTgt spid="737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7" name="矩形 3"/>
          <p:cNvSpPr>
            <a:spLocks noChangeArrowheads="1"/>
          </p:cNvSpPr>
          <p:nvPr>
            <p:custDataLst>
              <p:tags r:id="rId1"/>
            </p:custDataLst>
          </p:nvPr>
        </p:nvSpPr>
        <p:spPr bwMode="auto">
          <a:xfrm>
            <a:off x="298412" y="403226"/>
            <a:ext cx="10751267" cy="12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600" b="1" smtClean="0">
                <a:latin typeface="Times New Roman" panose="02020603050405020304" pitchFamily="18" charset="0"/>
              </a:rPr>
              <a:t>例</a:t>
            </a:r>
            <a:r>
              <a:rPr lang="en-US" altLang="zh-CN" sz="2600" b="1" smtClean="0">
                <a:latin typeface="Times New Roman" panose="02020603050405020304" pitchFamily="18" charset="0"/>
              </a:rPr>
              <a:t>8</a:t>
            </a:r>
            <a:r>
              <a:rPr lang="zh-CN" altLang="en-US" sz="2600" b="1" smtClean="0">
                <a:latin typeface="Times New Roman" panose="02020603050405020304" pitchFamily="18" charset="0"/>
              </a:rPr>
              <a:t>：</a:t>
            </a:r>
            <a:r>
              <a:rPr lang="zh-CN" altLang="en-US" sz="2600" b="1">
                <a:latin typeface="Times New Roman" panose="02020603050405020304" pitchFamily="18" charset="0"/>
              </a:rPr>
              <a:t>一根长 </a:t>
            </a:r>
            <a:r>
              <a:rPr lang="en-US" altLang="zh-CN" sz="2600" b="1">
                <a:latin typeface="Times New Roman" panose="02020603050405020304" pitchFamily="18" charset="0"/>
              </a:rPr>
              <a:t>0.4m </a:t>
            </a:r>
            <a:r>
              <a:rPr lang="zh-CN" altLang="en-US" sz="2600" b="1">
                <a:latin typeface="Times New Roman" panose="02020603050405020304" pitchFamily="18" charset="0"/>
              </a:rPr>
              <a:t>的通电导线，导线中的电流为</a:t>
            </a:r>
            <a:r>
              <a:rPr lang="en-US" altLang="zh-CN" sz="2600" b="1">
                <a:latin typeface="Times New Roman" panose="02020603050405020304" pitchFamily="18" charset="0"/>
              </a:rPr>
              <a:t>20A</a:t>
            </a:r>
            <a:r>
              <a:rPr lang="zh-CN" altLang="en-US" sz="2600" b="1">
                <a:latin typeface="Times New Roman" panose="02020603050405020304" pitchFamily="18" charset="0"/>
              </a:rPr>
              <a:t>，这条导线与磁场方向垂直时，所受磁场力为</a:t>
            </a:r>
            <a:r>
              <a:rPr lang="en-US" altLang="zh-CN" sz="2600" b="1">
                <a:latin typeface="Times New Roman" panose="02020603050405020304" pitchFamily="18" charset="0"/>
              </a:rPr>
              <a:t>0.015N</a:t>
            </a:r>
            <a:r>
              <a:rPr lang="zh-CN" altLang="en-US" sz="2600" b="1">
                <a:latin typeface="Times New Roman" panose="02020603050405020304" pitchFamily="18" charset="0"/>
              </a:rPr>
              <a:t>，求磁感应强度的大小。</a:t>
            </a:r>
            <a:endParaRPr lang="en-US" altLang="zh-CN" sz="2600" b="1">
              <a:latin typeface="Times New Roman" panose="02020603050405020304" pitchFamily="18" charset="0"/>
            </a:endParaRPr>
          </a:p>
        </p:txBody>
      </p:sp>
      <p:pic>
        <p:nvPicPr>
          <p:cNvPr id="12" name="Picture 11" descr="15-02"/>
          <p:cNvPicPr>
            <a:picLocks noChangeAspect="1" noChangeArrowheads="1"/>
          </p:cNvPicPr>
          <p:nvPr>
            <p:custDataLst>
              <p:tags r:id="rId2"/>
            </p:custDataLst>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5885" b="16901"/>
          <a:stretch>
            <a:fillRect/>
          </a:stretch>
        </p:blipFill>
        <p:spPr bwMode="auto">
          <a:xfrm>
            <a:off x="694606" y="2204864"/>
            <a:ext cx="3290988" cy="343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custDataLst>
              <p:tags r:id="rId4"/>
            </p:custDataLst>
          </p:nvPr>
        </p:nvSpPr>
        <p:spPr bwMode="auto">
          <a:xfrm>
            <a:off x="4669295" y="2317799"/>
            <a:ext cx="1650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chemeClr val="tx1">
                    <a:lumMod val="95000"/>
                    <a:lumOff val="5000"/>
                  </a:schemeClr>
                </a:solidFill>
              </a:rPr>
              <a:t>解：</a:t>
            </a:r>
            <a:endParaRPr lang="zh-CN" altLang="en-US" sz="2800" b="1">
              <a:solidFill>
                <a:schemeClr val="tx1">
                  <a:lumMod val="95000"/>
                  <a:lumOff val="5000"/>
                </a:schemeClr>
              </a:solidFill>
            </a:endParaRPr>
          </a:p>
        </p:txBody>
      </p:sp>
      <p:graphicFrame>
        <p:nvGraphicFramePr>
          <p:cNvPr id="467975" name="Object 7"/>
          <p:cNvGraphicFramePr>
            <a:graphicFrameLocks noChangeAspect="1"/>
          </p:cNvGraphicFramePr>
          <p:nvPr>
            <p:custDataLst>
              <p:tags r:id="rId5"/>
            </p:custDataLst>
          </p:nvPr>
        </p:nvGraphicFramePr>
        <p:xfrm>
          <a:off x="5494687" y="2141407"/>
          <a:ext cx="1196638" cy="876004"/>
        </p:xfrm>
        <a:graphic>
          <a:graphicData uri="http://schemas.openxmlformats.org/presentationml/2006/ole">
            <mc:AlternateContent xmlns:mc="http://schemas.openxmlformats.org/markup-compatibility/2006">
              <mc:Choice xmlns:v="urn:schemas-microsoft-com:vml" Requires="v">
                <p:oleObj spid="_x0000_s1051" name="" r:id="rId6" imgW="482600" imgH="381000" progId="Equation.DSMT4">
                  <p:embed/>
                </p:oleObj>
              </mc:Choice>
              <mc:Fallback>
                <p:oleObj name="" r:id="rId6" imgW="482600" imgH="381000" progId="Equation.DSMT4">
                  <p:embed/>
                  <p:pic>
                    <p:nvPicPr>
                      <p:cNvPr id="0" name="OLE substitute image"/>
                      <p:cNvPicPr/>
                      <p:nvPr/>
                    </p:nvPicPr>
                    <p:blipFill>
                      <a:blip r:embed="rId7">
                        <a:clrChange>
                          <a:clrFrom>
                            <a:srgbClr val="0000FF"/>
                          </a:clrFrom>
                          <a:clrTo>
                            <a:srgbClr val="0000FF">
                              <a:alpha val="0"/>
                            </a:srgbClr>
                          </a:clrTo>
                        </a:clrChange>
                        <a:extLst>
                          <a:ext uri="{28A0092B-C50C-407E-A947-70E740481C1C}">
                            <a14:useLocalDpi xmlns:a14="http://schemas.microsoft.com/office/drawing/2010/main" val="0"/>
                          </a:ext>
                        </a:extLst>
                      </a:blip>
                      <a:stretch>
                        <a:fillRect/>
                      </a:stretch>
                    </p:blipFill>
                    <p:spPr>
                      <a:xfrm>
                        <a:off x="5494687" y="2141407"/>
                        <a:ext cx="1196638" cy="876004"/>
                      </a:xfrm>
                      <a:prstGeom prst="rect">
                        <a:avLst/>
                      </a:prstGeom>
                      <a:noFill/>
                      <a:ln>
                        <a:noFill/>
                      </a:ln>
                    </p:spPr>
                  </p:pic>
                </p:oleObj>
              </mc:Fallback>
            </mc:AlternateContent>
          </a:graphicData>
        </a:graphic>
      </p:graphicFrame>
      <p:sp>
        <p:nvSpPr>
          <p:cNvPr id="7" name="文本框 6"/>
          <p:cNvSpPr txBox="1">
            <a:spLocks noChangeArrowheads="1"/>
          </p:cNvSpPr>
          <p:nvPr>
            <p:custDataLst>
              <p:tags r:id="rId8"/>
            </p:custDataLst>
          </p:nvPr>
        </p:nvSpPr>
        <p:spPr bwMode="auto">
          <a:xfrm>
            <a:off x="4859770" y="3349673"/>
            <a:ext cx="32846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chemeClr val="tx1">
                    <a:lumMod val="95000"/>
                    <a:lumOff val="5000"/>
                  </a:schemeClr>
                </a:solidFill>
              </a:rPr>
              <a:t>代入数据得：</a:t>
            </a:r>
            <a:endParaRPr lang="zh-CN" altLang="en-US" sz="2800" b="1">
              <a:solidFill>
                <a:schemeClr val="tx1">
                  <a:lumMod val="95000"/>
                  <a:lumOff val="5000"/>
                </a:schemeClr>
              </a:solidFill>
            </a:endParaRPr>
          </a:p>
        </p:txBody>
      </p:sp>
      <p:graphicFrame>
        <p:nvGraphicFramePr>
          <p:cNvPr id="8" name="对象 7">
            <a:hlinkClick r:id="" action="ppaction://ole?verb=1"/>
          </p:cNvPr>
          <p:cNvGraphicFramePr>
            <a:graphicFrameLocks noChangeAspect="1"/>
          </p:cNvGraphicFramePr>
          <p:nvPr>
            <p:custDataLst>
              <p:tags r:id="rId9"/>
            </p:custDataLst>
          </p:nvPr>
        </p:nvGraphicFramePr>
        <p:xfrm>
          <a:off x="4990986" y="4232324"/>
          <a:ext cx="6071927" cy="1120775"/>
        </p:xfrm>
        <a:graphic>
          <a:graphicData uri="http://schemas.openxmlformats.org/presentationml/2006/ole">
            <mc:AlternateContent xmlns:mc="http://schemas.openxmlformats.org/markup-compatibility/2006">
              <mc:Choice xmlns:v="urn:schemas-microsoft-com:vml" Requires="v">
                <p:oleObj spid="_x0000_s1052" name="" r:id="rId10" imgW="1600200" imgH="393700" progId="Equation.KSEE3">
                  <p:embed/>
                </p:oleObj>
              </mc:Choice>
              <mc:Fallback>
                <p:oleObj name="" r:id="rId10" imgW="1600200" imgH="393700" progId="Equation.KSEE3">
                  <p:embed/>
                  <p:pic>
                    <p:nvPicPr>
                      <p:cNvPr id="0" name="OLE substitute image"/>
                      <p:cNvPicPr/>
                      <p:nvPr/>
                    </p:nvPicPr>
                    <p:blipFill>
                      <a:blip r:embed="rId11">
                        <a:extLst>
                          <a:ext uri="{28A0092B-C50C-407E-A947-70E740481C1C}">
                            <a14:useLocalDpi xmlns:a14="http://schemas.microsoft.com/office/drawing/2010/main" val="0"/>
                          </a:ext>
                        </a:extLst>
                      </a:blip>
                      <a:stretch>
                        <a:fillRect/>
                      </a:stretch>
                    </p:blipFill>
                    <p:spPr>
                      <a:xfrm>
                        <a:off x="4990986" y="4232324"/>
                        <a:ext cx="6071927" cy="1120775"/>
                      </a:xfrm>
                      <a:prstGeom prst="rect">
                        <a:avLst/>
                      </a:prstGeom>
                      <a:noFill/>
                      <a:ln>
                        <a:noFill/>
                      </a:ln>
                    </p:spPr>
                  </p:pic>
                </p:oleObj>
              </mc:Fallback>
            </mc:AlternateContent>
          </a:graphicData>
        </a:graphic>
      </p:graphicFrame>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7975"/>
                                        </p:tgtEl>
                                        <p:attrNameLst>
                                          <p:attrName>style.visibility</p:attrName>
                                        </p:attrNameLst>
                                      </p:cBhvr>
                                      <p:to>
                                        <p:strVal val="visible"/>
                                      </p:to>
                                    </p:set>
                                    <p:animEffect transition="in" filter="wipe(down)">
                                      <p:cBhvr>
                                        <p:cTn id="12" dur="500"/>
                                        <p:tgtEl>
                                          <p:spTgt spid="4679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文本占位符 160769"/>
          <p:cNvSpPr>
            <a:spLocks noGrp="1"/>
          </p:cNvSpPr>
          <p:nvPr>
            <p:ph idx="1"/>
            <p:custDataLst>
              <p:tags r:id="rId1"/>
            </p:custDataLst>
          </p:nvPr>
        </p:nvSpPr>
        <p:spPr>
          <a:xfrm>
            <a:off x="478582" y="365803"/>
            <a:ext cx="11128611" cy="2127093"/>
          </a:xfrm>
        </p:spPr>
        <p:txBody>
          <a:bodyPr>
            <a:normAutofit/>
          </a:bodyPr>
          <a:lstStyle/>
          <a:p>
            <a:pPr marL="0" indent="0">
              <a:lnSpc>
                <a:spcPct val="150000"/>
              </a:lnSpc>
              <a:spcBef>
                <a:spcPct val="0"/>
              </a:spcBef>
              <a:buNone/>
            </a:pPr>
            <a:r>
              <a:rPr lang="zh-CN" altLang="en-US" sz="2800" b="1">
                <a:latin typeface="宋体" panose="02010600030101010101" pitchFamily="2" charset="-122"/>
                <a:ea typeface="宋体" panose="02010600030101010101" pitchFamily="2" charset="-122"/>
              </a:rPr>
              <a:t>例</a:t>
            </a:r>
            <a:r>
              <a:rPr lang="en-US" altLang="zh-CN" sz="2800" b="1">
                <a:latin typeface="宋体" panose="02010600030101010101" pitchFamily="2" charset="-122"/>
                <a:ea typeface="宋体" panose="02010600030101010101" pitchFamily="2" charset="-122"/>
              </a:rPr>
              <a:t>9 </a:t>
            </a:r>
            <a:r>
              <a:rPr lang="zh-CN" altLang="en-US" sz="2800" b="1" smtClean="0">
                <a:latin typeface="Times New Roman" panose="02020603050405020304" pitchFamily="18" charset="0"/>
                <a:ea typeface="宋体" panose="02010600030101010101" pitchFamily="2" charset="-122"/>
                <a:cs typeface="Times New Roman" panose="02020603050405020304" pitchFamily="18" charset="0"/>
              </a:rPr>
              <a:t>、一</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根长</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20cm</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的通电导线放在磁感应强度为</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0.4T</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的匀强磁场中</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导线与磁场方向垂直</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若它受到的安培力大小为</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4×10</a:t>
            </a:r>
            <a:r>
              <a:rPr lang="en-US" altLang="zh-CN" sz="2800" b="1" baseline="30000">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则导线中的电流是</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_____A;</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若将导线中的电流减小为</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0,</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则该处的磁感应强度为</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___T</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0771" name="文本框 160770"/>
          <p:cNvSpPr txBox="1"/>
          <p:nvPr>
            <p:custDataLst>
              <p:tags r:id="rId2"/>
            </p:custDataLst>
          </p:nvPr>
        </p:nvSpPr>
        <p:spPr>
          <a:xfrm>
            <a:off x="981675" y="1640298"/>
            <a:ext cx="1066662" cy="738664"/>
          </a:xfrm>
          <a:prstGeom prst="rect">
            <a:avLst/>
          </a:prstGeom>
          <a:noFill/>
          <a:ln w="9525">
            <a:noFill/>
          </a:ln>
        </p:spPr>
        <p:txBody>
          <a:bodyPr>
            <a:spAutoFit/>
          </a:bodyPr>
          <a:lstStyle/>
          <a:p>
            <a:pPr fontAlgn="base">
              <a:lnSpc>
                <a:spcPct val="150000"/>
              </a:lnSpc>
            </a:pPr>
            <a:r>
              <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0.05</a:t>
            </a:r>
            <a:endPar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0772" name="文本框 160771"/>
          <p:cNvSpPr txBox="1"/>
          <p:nvPr>
            <p:custDataLst>
              <p:tags r:id="rId3"/>
            </p:custDataLst>
          </p:nvPr>
        </p:nvSpPr>
        <p:spPr>
          <a:xfrm>
            <a:off x="9946597" y="1649821"/>
            <a:ext cx="1066662" cy="738664"/>
          </a:xfrm>
          <a:prstGeom prst="rect">
            <a:avLst/>
          </a:prstGeom>
          <a:noFill/>
          <a:ln w="9525">
            <a:noFill/>
          </a:ln>
        </p:spPr>
        <p:txBody>
          <a:bodyPr>
            <a:spAutoFit/>
          </a:bodyPr>
          <a:lstStyle/>
          <a:p>
            <a:pPr fontAlgn="base">
              <a:lnSpc>
                <a:spcPct val="150000"/>
              </a:lnSpc>
            </a:pPr>
            <a:r>
              <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0.4</a:t>
            </a:r>
            <a:endPar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custDataLst>
              <p:tags r:id="rId4"/>
            </p:custDataLst>
          </p:nvPr>
        </p:nvSpPr>
        <p:spPr>
          <a:xfrm>
            <a:off x="511210" y="3011438"/>
            <a:ext cx="11272628" cy="2031325"/>
          </a:xfrm>
          <a:prstGeom prst="rect">
            <a:avLst/>
          </a:prstGeom>
          <a:noFill/>
          <a:ln w="9525">
            <a:noFill/>
          </a:ln>
        </p:spPr>
        <p:txBody>
          <a:bodyPr wrap="square">
            <a:spAutoFit/>
          </a:bodyPr>
          <a:lstStyle/>
          <a:p>
            <a:pPr>
              <a:lnSpc>
                <a:spcPct val="150000"/>
              </a:lnSpc>
            </a:pPr>
            <a:r>
              <a:rPr lang="zh-CN" altLang="en-US" sz="2800" b="1" smtClean="0">
                <a:latin typeface="宋体" panose="02010600030101010101" pitchFamily="2" charset="-122"/>
              </a:rPr>
              <a:t>例</a:t>
            </a:r>
            <a:r>
              <a:rPr lang="en-US" altLang="zh-CN" sz="2800" b="1" smtClean="0">
                <a:latin typeface="宋体" panose="02010600030101010101" pitchFamily="2" charset="-122"/>
              </a:rPr>
              <a:t>10</a:t>
            </a:r>
            <a:r>
              <a:rPr lang="zh-CN" altLang="en-US" sz="2800" b="1"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根导线长</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0.2m</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的电流，垂直放入磁场中某处受到的磁场力是</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6×10</a:t>
            </a:r>
            <a:r>
              <a:rPr lang="en-US" altLang="zh-CN" sz="28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，则该处的磁感应强度</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的大小是</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______</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；如果该导线的长度和电流都减小一半，则该处的磁感应强度的大小是</a:t>
            </a:r>
            <a:r>
              <a:rPr lang="en-US" altLang="zh-CN"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_____</a:t>
            </a:r>
            <a:r>
              <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custDataLst>
              <p:tags r:id="rId5"/>
            </p:custDataLst>
          </p:nvPr>
        </p:nvSpPr>
        <p:spPr>
          <a:xfrm>
            <a:off x="8732514" y="3614278"/>
            <a:ext cx="891084" cy="738664"/>
          </a:xfrm>
          <a:prstGeom prst="rect">
            <a:avLst/>
          </a:prstGeom>
          <a:noFill/>
          <a:ln w="9525">
            <a:noFill/>
          </a:ln>
        </p:spPr>
        <p:txBody>
          <a:bodyPr wrap="square">
            <a:spAutoFit/>
          </a:bodyPr>
          <a:lstStyle/>
          <a:p>
            <a:pPr fontAlgn="base">
              <a:lnSpc>
                <a:spcPct val="150000"/>
              </a:lnSpc>
            </a:pPr>
            <a:r>
              <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0.1T</a:t>
            </a:r>
            <a:endPar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custDataLst>
              <p:tags r:id="rId6"/>
            </p:custDataLst>
          </p:nvPr>
        </p:nvSpPr>
        <p:spPr>
          <a:xfrm>
            <a:off x="9985920" y="4256921"/>
            <a:ext cx="867479" cy="738664"/>
          </a:xfrm>
          <a:prstGeom prst="rect">
            <a:avLst/>
          </a:prstGeom>
          <a:noFill/>
          <a:ln w="9525">
            <a:noFill/>
          </a:ln>
        </p:spPr>
        <p:txBody>
          <a:bodyPr wrap="square">
            <a:spAutoFit/>
          </a:bodyPr>
          <a:lstStyle/>
          <a:p>
            <a:pPr fontAlgn="base">
              <a:lnSpc>
                <a:spcPct val="150000"/>
              </a:lnSpc>
            </a:pPr>
            <a:r>
              <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0.1T</a:t>
            </a:r>
            <a:endPar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wipe(down)">
                                      <p:cBhvr>
                                        <p:cTn id="7" dur="500"/>
                                        <p:tgtEl>
                                          <p:spTgt spid="160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0772"/>
                                        </p:tgtEl>
                                        <p:attrNameLst>
                                          <p:attrName>style.visibility</p:attrName>
                                        </p:attrNameLst>
                                      </p:cBhvr>
                                      <p:to>
                                        <p:strVal val="visible"/>
                                      </p:to>
                                    </p:set>
                                    <p:animEffect transition="in" filter="wipe(down)">
                                      <p:cBhvr>
                                        <p:cTn id="12" dur="500"/>
                                        <p:tgtEl>
                                          <p:spTgt spid="1607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p:bldP spid="160772"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9155" name="Rectangle 2"/>
          <p:cNvSpPr>
            <a:spLocks noGrp="1"/>
          </p:cNvSpPr>
          <p:nvPr>
            <p:ph type="body" idx="1"/>
            <p:custDataLst>
              <p:tags r:id="rId1"/>
            </p:custDataLst>
          </p:nvPr>
        </p:nvSpPr>
        <p:spPr>
          <a:xfrm>
            <a:off x="695326" y="188640"/>
            <a:ext cx="11160520" cy="4692650"/>
          </a:xfrm>
          <a:ln>
            <a:miter lim="800000"/>
          </a:ln>
        </p:spPr>
        <p:txBody>
          <a:bodyPr/>
          <a:lstStyle/>
          <a:p>
            <a:pPr marL="0" indent="0">
              <a:lnSpc>
                <a:spcPct val="120000"/>
              </a:lnSpc>
              <a:spcBef>
                <a:spcPct val="0"/>
              </a:spcBef>
              <a:buNone/>
            </a:pPr>
            <a:r>
              <a:rPr lang="zh-CN" altLang="en-US" sz="2600" b="1" smtClean="0">
                <a:latin typeface="宋体" panose="02010600030101010101" pitchFamily="2" charset="-122"/>
                <a:ea typeface="宋体" panose="02010600030101010101" pitchFamily="2" charset="-122"/>
              </a:rPr>
              <a:t>例</a:t>
            </a:r>
            <a:r>
              <a:rPr lang="en-US" altLang="zh-CN" sz="2600" b="1" smtClean="0">
                <a:latin typeface="宋体" panose="02010600030101010101" pitchFamily="2" charset="-122"/>
                <a:ea typeface="宋体" panose="02010600030101010101" pitchFamily="2" charset="-122"/>
              </a:rPr>
              <a:t>11</a:t>
            </a:r>
            <a:r>
              <a:rPr lang="zh-CN" altLang="en-US" sz="2600" b="1" smtClean="0">
                <a:latin typeface="宋体" panose="02010600030101010101" pitchFamily="2" charset="-122"/>
                <a:ea typeface="宋体" panose="02010600030101010101" pitchFamily="2" charset="-122"/>
              </a:rPr>
              <a:t>、在</a:t>
            </a:r>
            <a:r>
              <a:rPr lang="zh-CN" altLang="en-US" sz="2600" b="1">
                <a:latin typeface="宋体" panose="02010600030101010101" pitchFamily="2" charset="-122"/>
                <a:ea typeface="宋体" panose="02010600030101010101" pitchFamily="2" charset="-122"/>
              </a:rPr>
              <a:t>实验精度要求不高的情况下，可利用罗盘来测量电流产生磁场的磁感应强度。具体做法是：在一根南北方向放置的直导线的正下方</a:t>
            </a:r>
            <a:r>
              <a:rPr lang="en-US" altLang="zh-CN" sz="2600" b="1">
                <a:latin typeface="宋体" panose="02010600030101010101" pitchFamily="2" charset="-122"/>
                <a:ea typeface="宋体" panose="02010600030101010101" pitchFamily="2" charset="-122"/>
              </a:rPr>
              <a:t>10 cm</a:t>
            </a:r>
            <a:r>
              <a:rPr lang="zh-CN" altLang="en-US" sz="2600" b="1">
                <a:latin typeface="宋体" panose="02010600030101010101" pitchFamily="2" charset="-122"/>
                <a:ea typeface="宋体" panose="02010600030101010101" pitchFamily="2" charset="-122"/>
              </a:rPr>
              <a:t>处放一个罗盘。导线没有通电时罗盘的指针</a:t>
            </a:r>
            <a:r>
              <a:rPr lang="en-US" altLang="zh-CN" sz="2600" b="1">
                <a:latin typeface="宋体" panose="02010600030101010101" pitchFamily="2" charset="-122"/>
                <a:ea typeface="宋体" panose="02010600030101010101" pitchFamily="2" charset="-122"/>
              </a:rPr>
              <a:t>(</a:t>
            </a:r>
            <a:r>
              <a:rPr lang="zh-CN" altLang="en-US" sz="2600" b="1">
                <a:latin typeface="宋体" panose="02010600030101010101" pitchFamily="2" charset="-122"/>
                <a:ea typeface="宋体" panose="02010600030101010101" pitchFamily="2" charset="-122"/>
              </a:rPr>
              <a:t>小磁针的</a:t>
            </a:r>
            <a:r>
              <a:rPr lang="en-US" altLang="zh-CN" sz="2600" b="1">
                <a:latin typeface="宋体" panose="02010600030101010101" pitchFamily="2" charset="-122"/>
                <a:ea typeface="宋体" panose="02010600030101010101" pitchFamily="2" charset="-122"/>
              </a:rPr>
              <a:t>N</a:t>
            </a:r>
            <a:r>
              <a:rPr lang="zh-CN" altLang="en-US" sz="2600" b="1">
                <a:latin typeface="宋体" panose="02010600030101010101" pitchFamily="2" charset="-122"/>
                <a:ea typeface="宋体" panose="02010600030101010101" pitchFamily="2" charset="-122"/>
              </a:rPr>
              <a:t>极</a:t>
            </a:r>
            <a:r>
              <a:rPr lang="en-US" altLang="zh-CN" sz="2600" b="1">
                <a:latin typeface="宋体" panose="02010600030101010101" pitchFamily="2" charset="-122"/>
                <a:ea typeface="宋体" panose="02010600030101010101" pitchFamily="2" charset="-122"/>
              </a:rPr>
              <a:t>)</a:t>
            </a:r>
            <a:r>
              <a:rPr lang="zh-CN" altLang="en-US" sz="2600" b="1">
                <a:latin typeface="宋体" panose="02010600030101010101" pitchFamily="2" charset="-122"/>
                <a:ea typeface="宋体" panose="02010600030101010101" pitchFamily="2" charset="-122"/>
              </a:rPr>
              <a:t>指向北方；当给导线通入电流时，发现罗盘的指针偏转一定角度，根据偏转角度即可测定电流磁场的磁感应强度。现已测出此地的地磁场水平分量</a:t>
            </a:r>
            <a:r>
              <a:rPr lang="en-US" altLang="zh-CN" sz="2600" b="1" i="1">
                <a:latin typeface="宋体" panose="02010600030101010101" pitchFamily="2" charset="-122"/>
                <a:ea typeface="宋体" panose="02010600030101010101" pitchFamily="2" charset="-122"/>
              </a:rPr>
              <a:t>B</a:t>
            </a:r>
            <a:r>
              <a:rPr lang="en-US" altLang="zh-CN" sz="2600" b="1" i="1" baseline="-30000">
                <a:latin typeface="宋体" panose="02010600030101010101" pitchFamily="2" charset="-122"/>
                <a:ea typeface="宋体" panose="02010600030101010101" pitchFamily="2" charset="-122"/>
              </a:rPr>
              <a:t>e</a:t>
            </a:r>
            <a:r>
              <a:rPr lang="zh-CN" altLang="en-US" sz="2600" b="1">
                <a:latin typeface="宋体" panose="02010600030101010101" pitchFamily="2" charset="-122"/>
                <a:ea typeface="宋体" panose="02010600030101010101" pitchFamily="2" charset="-122"/>
              </a:rPr>
              <a:t>＝</a:t>
            </a:r>
            <a:r>
              <a:rPr lang="en-US" altLang="zh-CN" sz="2600" b="1">
                <a:latin typeface="宋体" panose="02010600030101010101" pitchFamily="2" charset="-122"/>
                <a:ea typeface="宋体" panose="02010600030101010101" pitchFamily="2" charset="-122"/>
              </a:rPr>
              <a:t>5.0×10</a:t>
            </a:r>
            <a:r>
              <a:rPr lang="zh-CN" altLang="en-US" sz="2600" b="1" baseline="30000">
                <a:latin typeface="宋体" panose="02010600030101010101" pitchFamily="2" charset="-122"/>
                <a:ea typeface="宋体" panose="02010600030101010101" pitchFamily="2" charset="-122"/>
              </a:rPr>
              <a:t>－</a:t>
            </a:r>
            <a:r>
              <a:rPr lang="en-US" altLang="zh-CN" sz="2600" b="1" baseline="30000">
                <a:latin typeface="宋体" panose="02010600030101010101" pitchFamily="2" charset="-122"/>
                <a:ea typeface="宋体" panose="02010600030101010101" pitchFamily="2" charset="-122"/>
              </a:rPr>
              <a:t>5</a:t>
            </a:r>
            <a:r>
              <a:rPr lang="en-US" altLang="zh-CN" sz="2600" b="1">
                <a:latin typeface="宋体" panose="02010600030101010101" pitchFamily="2" charset="-122"/>
                <a:ea typeface="宋体" panose="02010600030101010101" pitchFamily="2" charset="-122"/>
              </a:rPr>
              <a:t> T</a:t>
            </a:r>
            <a:r>
              <a:rPr lang="zh-CN" altLang="en-US" sz="2600" b="1">
                <a:latin typeface="宋体" panose="02010600030101010101" pitchFamily="2" charset="-122"/>
                <a:ea typeface="宋体" panose="02010600030101010101" pitchFamily="2" charset="-122"/>
              </a:rPr>
              <a:t>，通电后罗盘指针停在北偏东</a:t>
            </a:r>
            <a:r>
              <a:rPr lang="en-US" altLang="zh-CN" sz="2600" b="1">
                <a:latin typeface="宋体" panose="02010600030101010101" pitchFamily="2" charset="-122"/>
                <a:ea typeface="宋体" panose="02010600030101010101" pitchFamily="2" charset="-122"/>
              </a:rPr>
              <a:t>60°</a:t>
            </a:r>
            <a:r>
              <a:rPr lang="zh-CN" altLang="en-US" sz="2600" b="1">
                <a:latin typeface="宋体" panose="02010600030101010101" pitchFamily="2" charset="-122"/>
                <a:ea typeface="宋体" panose="02010600030101010101" pitchFamily="2" charset="-122"/>
              </a:rPr>
              <a:t>的位置</a:t>
            </a:r>
            <a:r>
              <a:rPr lang="en-US" altLang="zh-CN" sz="2600" b="1">
                <a:latin typeface="宋体" panose="02010600030101010101" pitchFamily="2" charset="-122"/>
                <a:ea typeface="宋体" panose="02010600030101010101" pitchFamily="2" charset="-122"/>
              </a:rPr>
              <a:t>(</a:t>
            </a:r>
            <a:r>
              <a:rPr lang="zh-CN" altLang="en-US" sz="2600" b="1">
                <a:latin typeface="宋体" panose="02010600030101010101" pitchFamily="2" charset="-122"/>
                <a:ea typeface="宋体" panose="02010600030101010101" pitchFamily="2" charset="-122"/>
              </a:rPr>
              <a:t>如图所示</a:t>
            </a:r>
            <a:r>
              <a:rPr lang="en-US" altLang="zh-CN" sz="2600" b="1">
                <a:latin typeface="宋体" panose="02010600030101010101" pitchFamily="2" charset="-122"/>
                <a:ea typeface="宋体" panose="02010600030101010101" pitchFamily="2" charset="-122"/>
              </a:rPr>
              <a:t>)</a:t>
            </a:r>
            <a:r>
              <a:rPr lang="zh-CN" altLang="en-US" sz="2600" b="1">
                <a:latin typeface="宋体" panose="02010600030101010101" pitchFamily="2" charset="-122"/>
                <a:ea typeface="宋体" panose="02010600030101010101" pitchFamily="2" charset="-122"/>
              </a:rPr>
              <a:t>。由此测出该通电直导线在其正下方</a:t>
            </a:r>
            <a:r>
              <a:rPr lang="en-US" altLang="zh-CN" sz="2600" b="1">
                <a:latin typeface="宋体" panose="02010600030101010101" pitchFamily="2" charset="-122"/>
                <a:ea typeface="宋体" panose="02010600030101010101" pitchFamily="2" charset="-122"/>
              </a:rPr>
              <a:t>10 cm</a:t>
            </a:r>
            <a:r>
              <a:rPr lang="zh-CN" altLang="en-US" sz="2600" b="1">
                <a:latin typeface="宋体" panose="02010600030101010101" pitchFamily="2" charset="-122"/>
                <a:ea typeface="宋体" panose="02010600030101010101" pitchFamily="2" charset="-122"/>
              </a:rPr>
              <a:t>处产生磁场的磁感应强度大小为</a:t>
            </a:r>
            <a:r>
              <a:rPr lang="en-US" altLang="zh-CN" sz="2600" b="1">
                <a:latin typeface="宋体" panose="02010600030101010101" pitchFamily="2" charset="-122"/>
                <a:ea typeface="宋体" panose="02010600030101010101" pitchFamily="2" charset="-122"/>
              </a:rPr>
              <a:t>(</a:t>
            </a:r>
            <a:r>
              <a:rPr lang="zh-CN" altLang="en-US" sz="2600" b="1">
                <a:solidFill>
                  <a:srgbClr val="FF0000"/>
                </a:solidFill>
                <a:latin typeface="宋体" panose="02010600030101010101" pitchFamily="2" charset="-122"/>
                <a:ea typeface="宋体" panose="02010600030101010101" pitchFamily="2" charset="-122"/>
              </a:rPr>
              <a:t>　　</a:t>
            </a:r>
            <a:r>
              <a:rPr lang="en-US" altLang="zh-CN" sz="2600" b="1">
                <a:latin typeface="宋体" panose="02010600030101010101" pitchFamily="2" charset="-122"/>
                <a:ea typeface="宋体" panose="02010600030101010101" pitchFamily="2" charset="-122"/>
              </a:rPr>
              <a:t>)</a:t>
            </a:r>
            <a:endParaRPr lang="fr-FR" altLang="zh-CN" sz="2600" b="1">
              <a:latin typeface="宋体" panose="02010600030101010101" pitchFamily="2" charset="-122"/>
              <a:ea typeface="宋体" panose="02010600030101010101" pitchFamily="2" charset="-122"/>
            </a:endParaRPr>
          </a:p>
          <a:p>
            <a:pPr marL="0" indent="0">
              <a:lnSpc>
                <a:spcPct val="120000"/>
              </a:lnSpc>
              <a:buNone/>
            </a:pPr>
            <a:r>
              <a:rPr lang="fr-FR" altLang="zh-CN" sz="2800">
                <a:latin typeface="宋体" panose="02010600030101010101" pitchFamily="2" charset="-122"/>
                <a:ea typeface="宋体" panose="02010600030101010101" pitchFamily="2" charset="-122"/>
              </a:rPr>
              <a:t>A</a:t>
            </a:r>
            <a:r>
              <a:rPr lang="zh-CN" altLang="fr-FR" sz="2800">
                <a:latin typeface="宋体" panose="02010600030101010101" pitchFamily="2" charset="-122"/>
                <a:ea typeface="宋体" panose="02010600030101010101" pitchFamily="2" charset="-122"/>
              </a:rPr>
              <a:t>．</a:t>
            </a:r>
            <a:r>
              <a:rPr lang="fr-FR" altLang="zh-CN" sz="2800">
                <a:latin typeface="宋体" panose="02010600030101010101" pitchFamily="2" charset="-122"/>
                <a:ea typeface="宋体" panose="02010600030101010101" pitchFamily="2" charset="-122"/>
              </a:rPr>
              <a:t>5.0×10</a:t>
            </a:r>
            <a:r>
              <a:rPr lang="zh-CN" altLang="fr-FR" sz="2800" baseline="30000">
                <a:latin typeface="宋体" panose="02010600030101010101" pitchFamily="2" charset="-122"/>
                <a:ea typeface="宋体" panose="02010600030101010101" pitchFamily="2" charset="-122"/>
              </a:rPr>
              <a:t>－</a:t>
            </a:r>
            <a:r>
              <a:rPr lang="fr-FR" altLang="zh-CN" sz="2800" baseline="30000">
                <a:latin typeface="宋体" panose="02010600030101010101" pitchFamily="2" charset="-122"/>
                <a:ea typeface="宋体" panose="02010600030101010101" pitchFamily="2" charset="-122"/>
              </a:rPr>
              <a:t>5</a:t>
            </a:r>
            <a:r>
              <a:rPr lang="fr-FR" altLang="zh-CN" sz="2800">
                <a:latin typeface="宋体" panose="02010600030101010101" pitchFamily="2" charset="-122"/>
                <a:ea typeface="宋体" panose="02010600030101010101" pitchFamily="2" charset="-122"/>
              </a:rPr>
              <a:t> T</a:t>
            </a:r>
            <a:r>
              <a:rPr lang="zh-CN" altLang="fr-FR" sz="2800">
                <a:latin typeface="宋体" panose="02010600030101010101" pitchFamily="2" charset="-122"/>
                <a:ea typeface="宋体" panose="02010600030101010101" pitchFamily="2" charset="-122"/>
              </a:rPr>
              <a:t>　</a:t>
            </a:r>
            <a:r>
              <a:rPr lang="zh-CN" altLang="fr-FR" sz="2800" smtClean="0">
                <a:latin typeface="宋体" panose="02010600030101010101" pitchFamily="2" charset="-122"/>
                <a:ea typeface="宋体" panose="02010600030101010101" pitchFamily="2" charset="-122"/>
              </a:rPr>
              <a:t>  </a:t>
            </a:r>
            <a:r>
              <a:rPr lang="zh-CN" altLang="fr-FR" sz="2800">
                <a:latin typeface="宋体" panose="02010600030101010101" pitchFamily="2" charset="-122"/>
                <a:ea typeface="宋体" panose="02010600030101010101" pitchFamily="2" charset="-122"/>
              </a:rPr>
              <a:t>	</a:t>
            </a:r>
            <a:r>
              <a:rPr lang="zh-CN" altLang="fr-FR" sz="2800" smtClean="0">
                <a:latin typeface="宋体" panose="02010600030101010101" pitchFamily="2" charset="-122"/>
                <a:ea typeface="宋体" panose="02010600030101010101" pitchFamily="2" charset="-122"/>
              </a:rPr>
              <a:t>   </a:t>
            </a:r>
            <a:r>
              <a:rPr lang="fr-FR" altLang="zh-CN" sz="2800" smtClean="0">
                <a:latin typeface="宋体" panose="02010600030101010101" pitchFamily="2" charset="-122"/>
                <a:ea typeface="宋体" panose="02010600030101010101" pitchFamily="2" charset="-122"/>
              </a:rPr>
              <a:t>B</a:t>
            </a:r>
            <a:r>
              <a:rPr lang="zh-CN" altLang="fr-FR" sz="2800">
                <a:latin typeface="宋体" panose="02010600030101010101" pitchFamily="2" charset="-122"/>
                <a:ea typeface="宋体" panose="02010600030101010101" pitchFamily="2" charset="-122"/>
              </a:rPr>
              <a:t>．</a:t>
            </a:r>
            <a:r>
              <a:rPr lang="fr-FR" altLang="zh-CN" sz="2800">
                <a:latin typeface="宋体" panose="02010600030101010101" pitchFamily="2" charset="-122"/>
                <a:ea typeface="宋体" panose="02010600030101010101" pitchFamily="2" charset="-122"/>
              </a:rPr>
              <a:t>1.0×10</a:t>
            </a:r>
            <a:r>
              <a:rPr lang="zh-CN" altLang="fr-FR" sz="2800" baseline="30000">
                <a:latin typeface="宋体" panose="02010600030101010101" pitchFamily="2" charset="-122"/>
                <a:ea typeface="宋体" panose="02010600030101010101" pitchFamily="2" charset="-122"/>
              </a:rPr>
              <a:t>－</a:t>
            </a:r>
            <a:r>
              <a:rPr lang="fr-FR" altLang="zh-CN" sz="2800" baseline="30000">
                <a:latin typeface="宋体" panose="02010600030101010101" pitchFamily="2" charset="-122"/>
                <a:ea typeface="宋体" panose="02010600030101010101" pitchFamily="2" charset="-122"/>
              </a:rPr>
              <a:t>4</a:t>
            </a:r>
            <a:r>
              <a:rPr lang="fr-FR" altLang="zh-CN" sz="2800">
                <a:latin typeface="宋体" panose="02010600030101010101" pitchFamily="2" charset="-122"/>
                <a:ea typeface="宋体" panose="02010600030101010101" pitchFamily="2" charset="-122"/>
              </a:rPr>
              <a:t> T</a:t>
            </a:r>
            <a:endParaRPr lang="fr-FR" altLang="zh-CN" sz="2800">
              <a:latin typeface="宋体" panose="02010600030101010101" pitchFamily="2" charset="-122"/>
              <a:ea typeface="宋体" panose="02010600030101010101" pitchFamily="2" charset="-122"/>
            </a:endParaRPr>
          </a:p>
          <a:p>
            <a:pPr marL="0" indent="0">
              <a:lnSpc>
                <a:spcPct val="120000"/>
              </a:lnSpc>
              <a:buNone/>
            </a:pPr>
            <a:r>
              <a:rPr lang="fr-FR" altLang="zh-CN" sz="2800" smtClean="0">
                <a:latin typeface="宋体" panose="02010600030101010101" pitchFamily="2" charset="-122"/>
                <a:ea typeface="宋体" panose="02010600030101010101" pitchFamily="2" charset="-122"/>
              </a:rPr>
              <a:t>C</a:t>
            </a:r>
            <a:r>
              <a:rPr lang="zh-CN" altLang="en-US" sz="2800" smtClean="0">
                <a:latin typeface="宋体" panose="02010600030101010101" pitchFamily="2" charset="-122"/>
                <a:ea typeface="宋体" panose="02010600030101010101" pitchFamily="2" charset="-122"/>
              </a:rPr>
              <a:t>．</a:t>
            </a:r>
            <a:r>
              <a:rPr lang="en-US" altLang="zh-CN" sz="2800" smtClean="0">
                <a:latin typeface="宋体" panose="02010600030101010101" pitchFamily="2" charset="-122"/>
                <a:ea typeface="宋体" panose="02010600030101010101" pitchFamily="2" charset="-122"/>
              </a:rPr>
              <a:t>8.66×10</a:t>
            </a:r>
            <a:r>
              <a:rPr lang="zh-CN" altLang="en-US" sz="2800" baseline="30000">
                <a:latin typeface="宋体" panose="02010600030101010101" pitchFamily="2" charset="-122"/>
                <a:ea typeface="宋体" panose="02010600030101010101" pitchFamily="2" charset="-122"/>
              </a:rPr>
              <a:t>－</a:t>
            </a:r>
            <a:r>
              <a:rPr lang="en-US" altLang="zh-CN" sz="2800" baseline="30000">
                <a:latin typeface="宋体" panose="02010600030101010101" pitchFamily="2" charset="-122"/>
                <a:ea typeface="宋体" panose="02010600030101010101" pitchFamily="2" charset="-122"/>
              </a:rPr>
              <a:t>5</a:t>
            </a:r>
            <a:r>
              <a:rPr lang="en-US" altLang="zh-CN" sz="2800">
                <a:latin typeface="宋体" panose="02010600030101010101" pitchFamily="2" charset="-122"/>
                <a:ea typeface="宋体" panose="02010600030101010101" pitchFamily="2" charset="-122"/>
              </a:rPr>
              <a:t> T	</a:t>
            </a:r>
            <a:r>
              <a:rPr lang="en-US" altLang="zh-CN" sz="2800" smtClean="0">
                <a:latin typeface="宋体" panose="02010600030101010101" pitchFamily="2" charset="-122"/>
                <a:ea typeface="宋体" panose="02010600030101010101" pitchFamily="2" charset="-122"/>
              </a:rPr>
              <a:t>        D</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7.07×10</a:t>
            </a:r>
            <a:r>
              <a:rPr lang="zh-CN" altLang="en-US" sz="2800" baseline="30000">
                <a:latin typeface="宋体" panose="02010600030101010101" pitchFamily="2" charset="-122"/>
                <a:ea typeface="宋体" panose="02010600030101010101" pitchFamily="2" charset="-122"/>
              </a:rPr>
              <a:t>－</a:t>
            </a:r>
            <a:r>
              <a:rPr lang="en-US" altLang="zh-CN" sz="2800" baseline="30000">
                <a:latin typeface="宋体" panose="02010600030101010101" pitchFamily="2" charset="-122"/>
                <a:ea typeface="宋体" panose="02010600030101010101" pitchFamily="2" charset="-122"/>
              </a:rPr>
              <a:t>5</a:t>
            </a:r>
            <a:r>
              <a:rPr lang="en-US" altLang="zh-CN" sz="2800">
                <a:latin typeface="宋体" panose="02010600030101010101" pitchFamily="2" charset="-122"/>
                <a:ea typeface="宋体" panose="02010600030101010101" pitchFamily="2" charset="-122"/>
              </a:rPr>
              <a:t> T</a:t>
            </a:r>
            <a:endParaRPr lang="en-US" altLang="zh-CN" sz="2800">
              <a:latin typeface="宋体" panose="02010600030101010101" pitchFamily="2" charset="-122"/>
              <a:ea typeface="宋体" panose="02010600030101010101" pitchFamily="2" charset="-122"/>
            </a:endParaRPr>
          </a:p>
        </p:txBody>
      </p:sp>
      <p:sp>
        <p:nvSpPr>
          <p:cNvPr id="689156" name="Rectangle 3"/>
          <p:cNvSpPr/>
          <p:nvPr>
            <p:custDataLst>
              <p:tags r:id="rId2"/>
            </p:custDataLst>
          </p:nvPr>
        </p:nvSpPr>
        <p:spPr>
          <a:xfrm>
            <a:off x="7607374" y="3115816"/>
            <a:ext cx="787400" cy="457200"/>
          </a:xfrm>
          <a:prstGeom prst="rect">
            <a:avLst/>
          </a:prstGeom>
          <a:noFill/>
          <a:ln>
            <a:noFill/>
            <a:miter lim="800000"/>
          </a:ln>
          <a:effectLst/>
        </p:spPr>
        <p:txBody>
          <a:bodyPr wrap="none" anchor="ctr">
            <a:spAutoFit/>
          </a:bodyPr>
          <a:lstStyle/>
          <a:p>
            <a:pPr algn="ctr" eaLnBrk="0" hangingPunct="0"/>
            <a:r>
              <a:rPr lang="en-US" altLang="zh-CN" sz="2400" b="1">
                <a:solidFill>
                  <a:srgbClr val="FF0000"/>
                </a:solidFill>
                <a:latin typeface="Times New Roman" panose="02020603050405020304" pitchFamily="18" charset="0"/>
                <a:ea typeface="宋体" panose="02010600030101010101" pitchFamily="2" charset="-122"/>
              </a:rPr>
              <a:t>C</a:t>
            </a:r>
            <a:r>
              <a:rPr lang="en-US" altLang="zh-CN" sz="2400">
                <a:solidFill>
                  <a:srgbClr val="FF0000"/>
                </a:solidFill>
                <a:latin typeface="Times New Roman" panose="02020603050405020304" pitchFamily="18" charset="0"/>
                <a:ea typeface="宋体" panose="02010600030101010101" pitchFamily="2" charset="-122"/>
              </a:rPr>
              <a:t> </a:t>
            </a:r>
            <a:r>
              <a:rPr lang="zh-CN" altLang="en-US" sz="2400" b="1">
                <a:solidFill>
                  <a:srgbClr val="FF0000"/>
                </a:solidFill>
                <a:latin typeface="Times New Roman" panose="02020603050405020304" pitchFamily="18" charset="0"/>
                <a:ea typeface="宋体" panose="02010600030101010101" pitchFamily="2" charset="-122"/>
              </a:rPr>
              <a:t>　</a:t>
            </a:r>
            <a:endParaRPr lang="zh-CN" altLang="en-US" sz="2400" b="1">
              <a:solidFill>
                <a:srgbClr val="FF0000"/>
              </a:solidFill>
              <a:latin typeface="Times New Roman" panose="02020603050405020304" pitchFamily="18" charset="0"/>
              <a:ea typeface="宋体" panose="02010600030101010101" pitchFamily="2" charset="-122"/>
            </a:endParaRPr>
          </a:p>
        </p:txBody>
      </p:sp>
      <p:sp>
        <p:nvSpPr>
          <p:cNvPr id="32774" name="Rectangle 6"/>
          <p:cNvSpPr>
            <a:spLocks noChangeArrowheads="1"/>
          </p:cNvSpPr>
          <p:nvPr>
            <p:custDataLst>
              <p:tags r:id="rId3"/>
            </p:custDataLst>
          </p:nvPr>
        </p:nvSpPr>
        <p:spPr bwMode="auto">
          <a:xfrm>
            <a:off x="1" y="1776140"/>
            <a:ext cx="184611" cy="369332"/>
          </a:xfrm>
          <a:prstGeom prst="rect">
            <a:avLst/>
          </a:prstGeom>
          <a:noFill/>
          <a:ln>
            <a:noFill/>
          </a:ln>
          <a:effectLst/>
          <a:extLst>
            <a:ext uri="{909E8E84-426E-40DD-AFC4-6F175D3DCCD1}">
              <a14:hiddenFill xmlns:a14="http://schemas.microsoft.com/office/drawing/2010/main">
                <a:solidFill>
                  <a:srgbClr val="3FB564"/>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pic>
        <p:nvPicPr>
          <p:cNvPr id="32775" name="Picture 7" descr="F:\课件\成才之路\同步\人教物理选修3-1\新建文件夹\新建文件夹\ii134.tif"/>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bwMode="auto">
          <a:xfrm>
            <a:off x="9119542" y="3933056"/>
            <a:ext cx="21907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Lst>
        </p:spPr>
      </p:pic>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9156">
                                            <p:txEl>
                                              <p:pRg st="0" end="0"/>
                                            </p:txEl>
                                          </p:spTgt>
                                        </p:tgtEl>
                                        <p:attrNameLst>
                                          <p:attrName>style.visibility</p:attrName>
                                        </p:attrNameLst>
                                      </p:cBhvr>
                                      <p:to>
                                        <p:strVal val="visible"/>
                                      </p:to>
                                    </p:set>
                                    <p:animEffect transition="in" filter="blinds(horizontal)">
                                      <p:cBhvr>
                                        <p:cTn id="7" dur="500"/>
                                        <p:tgtEl>
                                          <p:spTgt spid="689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custDataLst>
              <p:tags r:id="rId1"/>
            </p:custDataLst>
          </p:nvPr>
        </p:nvGraphicFramePr>
        <p:xfrm>
          <a:off x="766614" y="1196752"/>
          <a:ext cx="10607675" cy="2573338"/>
        </p:xfrm>
        <a:graphic>
          <a:graphicData uri="http://schemas.openxmlformats.org/presentationml/2006/ole">
            <mc:AlternateContent xmlns:mc="http://schemas.openxmlformats.org/markup-compatibility/2006">
              <mc:Choice xmlns:v="urn:schemas-microsoft-com:vml" Requires="v">
                <p:oleObj spid="_x0000_s1053" name="文档" r:id="rId2" imgW="10591165" imgH="2569845" progId="Word.Document.8">
                  <p:embed/>
                </p:oleObj>
              </mc:Choice>
              <mc:Fallback>
                <p:oleObj name="文档" r:id="rId2" imgW="10591165" imgH="2569845" progId="Word.Document.8">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766614" y="1196752"/>
                        <a:ext cx="10607675" cy="2573338"/>
                      </a:xfrm>
                      <a:prstGeom prst="rect">
                        <a:avLst/>
                      </a:prstGeom>
                      <a:noFill/>
                      <a:ln>
                        <a:noFill/>
                      </a:ln>
                      <a:effectLst/>
                    </p:spPr>
                  </p:pic>
                </p:oleObj>
              </mc:Fallback>
            </mc:AlternateContent>
          </a:graphicData>
        </a:graphic>
      </p:graphicFrame>
    </p:spTree>
  </p:cSld>
  <p:clrMapOvr>
    <a:masterClrMapping/>
  </p:clrMapOvr>
  <p:transition>
    <p:wheel spokes="4"/>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486694" y="520165"/>
            <a:ext cx="10058400" cy="5656539"/>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文本框 8193"/>
          <p:cNvSpPr txBox="1">
            <a:spLocks noChangeArrowheads="1"/>
          </p:cNvSpPr>
          <p:nvPr>
            <p:custDataLst>
              <p:tags r:id="rId1"/>
            </p:custDataLst>
          </p:nvPr>
        </p:nvSpPr>
        <p:spPr bwMode="auto">
          <a:xfrm>
            <a:off x="179388" y="103163"/>
            <a:ext cx="7200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a:buFont typeface="Arial" panose="020B0604020202020204" pitchFamily="34" charset="0"/>
              <a:buNone/>
            </a:pPr>
            <a:r>
              <a:rPr lang="zh-CN" altLang="en-US" smtClean="0">
                <a:solidFill>
                  <a:srgbClr val="FF0000"/>
                </a:solidFill>
                <a:latin typeface="Arial" panose="020B0604020202020204" pitchFamily="34" charset="0"/>
              </a:rPr>
              <a:t>思考</a:t>
            </a:r>
            <a:r>
              <a:rPr lang="en-US" altLang="zh-CN" smtClean="0">
                <a:solidFill>
                  <a:srgbClr val="FF0000"/>
                </a:solidFill>
                <a:latin typeface="Arial" panose="020B0604020202020204" pitchFamily="34" charset="0"/>
              </a:rPr>
              <a:t>:</a:t>
            </a:r>
            <a:r>
              <a:rPr lang="zh-CN" altLang="en-US" smtClean="0">
                <a:solidFill>
                  <a:srgbClr val="0000CC"/>
                </a:solidFill>
                <a:latin typeface="Arial" panose="020B0604020202020204" pitchFamily="34" charset="0"/>
              </a:rPr>
              <a:t>怎样认识和描述磁场的方向与强弱呢？</a:t>
            </a:r>
            <a:endParaRPr lang="zh-CN" altLang="en-US" smtClean="0">
              <a:solidFill>
                <a:srgbClr val="0000CC"/>
              </a:solidFill>
              <a:latin typeface="Arial" panose="020B0604020202020204" pitchFamily="34" charset="0"/>
            </a:endParaRPr>
          </a:p>
        </p:txBody>
      </p:sp>
      <p:sp>
        <p:nvSpPr>
          <p:cNvPr id="25" name="矩形 24"/>
          <p:cNvSpPr/>
          <p:nvPr>
            <p:custDataLst>
              <p:tags r:id="rId2"/>
            </p:custDataLst>
          </p:nvPr>
        </p:nvSpPr>
        <p:spPr>
          <a:xfrm>
            <a:off x="2206774" y="819125"/>
            <a:ext cx="957263" cy="574675"/>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lgn="ct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电场</a:t>
            </a:r>
            <a:endPar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26" name="矩形 25"/>
          <p:cNvSpPr/>
          <p:nvPr>
            <p:custDataLst>
              <p:tags r:id="rId3"/>
            </p:custDataLst>
          </p:nvPr>
        </p:nvSpPr>
        <p:spPr>
          <a:xfrm>
            <a:off x="4314676" y="819125"/>
            <a:ext cx="1439863" cy="574675"/>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电场力</a:t>
            </a:r>
            <a:r>
              <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F</a:t>
            </a:r>
            <a:endPar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27" name="矩形 26"/>
          <p:cNvSpPr/>
          <p:nvPr>
            <p:custDataLst>
              <p:tags r:id="rId4"/>
            </p:custDataLst>
          </p:nvPr>
        </p:nvSpPr>
        <p:spPr>
          <a:xfrm>
            <a:off x="6691164" y="819125"/>
            <a:ext cx="2776537" cy="574675"/>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buFont typeface="Arial" panose="020B0604020202020204" pitchFamily="34" charset="0"/>
              <a:buNone/>
            </a:pPr>
            <a:r>
              <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F</a:t>
            </a:r>
            <a:r>
              <a:rPr lang="en-US" altLang="zh-CN"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a:t>
            </a:r>
            <a:r>
              <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q</a:t>
            </a: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表示电场的强弱</a:t>
            </a:r>
            <a:endParaRPr lang="zh-CN" altLang="en-US"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28" name="右箭头 27"/>
          <p:cNvSpPr>
            <a:spLocks noChangeArrowheads="1"/>
          </p:cNvSpPr>
          <p:nvPr>
            <p:custDataLst>
              <p:tags r:id="rId5"/>
            </p:custDataLst>
          </p:nvPr>
        </p:nvSpPr>
        <p:spPr bwMode="auto">
          <a:xfrm>
            <a:off x="5724376" y="1052488"/>
            <a:ext cx="1006475" cy="142875"/>
          </a:xfrm>
          <a:prstGeom prst="rightArrow">
            <a:avLst>
              <a:gd name="adj1" fmla="val 50000"/>
              <a:gd name="adj2" fmla="val 176046"/>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nvGrpSpPr>
          <p:cNvPr id="29" name="组合 28"/>
          <p:cNvGrpSpPr/>
          <p:nvPr>
            <p:custDataLst>
              <p:tags r:id="rId6"/>
            </p:custDataLst>
          </p:nvPr>
        </p:nvGrpSpPr>
        <p:grpSpPr>
          <a:xfrm>
            <a:off x="3162151" y="620688"/>
            <a:ext cx="1247775" cy="614362"/>
            <a:chOff x="0" y="0"/>
            <a:chExt cx="1966" cy="968"/>
          </a:xfrm>
        </p:grpSpPr>
        <p:sp>
          <p:nvSpPr>
            <p:cNvPr id="30" name="右箭头 8199"/>
            <p:cNvSpPr>
              <a:spLocks noChangeArrowheads="1"/>
            </p:cNvSpPr>
            <p:nvPr>
              <p:custDataLst>
                <p:tags r:id="rId7"/>
              </p:custDataLst>
            </p:nvPr>
          </p:nvSpPr>
          <p:spPr bwMode="auto">
            <a:xfrm>
              <a:off x="1" y="742"/>
              <a:ext cx="1814" cy="226"/>
            </a:xfrm>
            <a:prstGeom prst="rightArrow">
              <a:avLst>
                <a:gd name="adj1" fmla="val 50000"/>
                <a:gd name="adj2" fmla="val 200589"/>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1" name="文本框 8200"/>
            <p:cNvSpPr txBox="1"/>
            <p:nvPr>
              <p:custDataLst>
                <p:tags r:id="rId8"/>
              </p:custDataLst>
            </p:nvPr>
          </p:nvSpPr>
          <p:spPr>
            <a:xfrm>
              <a:off x="0" y="0"/>
              <a:ext cx="1966" cy="720"/>
            </a:xfrm>
            <a:prstGeom prst="rect">
              <a:avLst/>
            </a:prstGeom>
            <a:noFill/>
            <a:ln w="9525">
              <a:noFill/>
            </a:ln>
          </p:spPr>
          <p:txBody>
            <a:bodyPr>
              <a:spAutoFit/>
            </a:body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rPr>
                <a:t>电荷</a:t>
              </a:r>
              <a:r>
                <a:rPr kumimoji="0" lang="en-US" altLang="zh-CN" sz="2400" b="1" i="1"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rPr>
                <a:t>q</a:t>
              </a:r>
              <a:endParaRPr kumimoji="0" lang="en-US" altLang="zh-CN" sz="2400" b="1" i="1"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endParaRPr>
            </a:p>
          </p:txBody>
        </p:sp>
      </p:grpSp>
      <p:sp>
        <p:nvSpPr>
          <p:cNvPr id="32" name="矩形 31"/>
          <p:cNvSpPr/>
          <p:nvPr>
            <p:custDataLst>
              <p:tags r:id="rId9"/>
            </p:custDataLst>
          </p:nvPr>
        </p:nvSpPr>
        <p:spPr>
          <a:xfrm>
            <a:off x="2278782" y="3414688"/>
            <a:ext cx="915988" cy="576262"/>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lgn="ct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磁场</a:t>
            </a:r>
            <a:endPar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33" name="矩形 32"/>
          <p:cNvSpPr/>
          <p:nvPr>
            <p:custDataLst>
              <p:tags r:id="rId10"/>
            </p:custDataLst>
          </p:nvPr>
        </p:nvSpPr>
        <p:spPr>
          <a:xfrm>
            <a:off x="4382939" y="3414688"/>
            <a:ext cx="1384300" cy="576262"/>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磁场力</a:t>
            </a:r>
            <a:r>
              <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F</a:t>
            </a:r>
            <a:endParaRPr lang="en-US" altLang="zh-CN"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34" name="矩形 33"/>
          <p:cNvSpPr/>
          <p:nvPr>
            <p:custDataLst>
              <p:tags r:id="rId11"/>
            </p:custDataLst>
          </p:nvPr>
        </p:nvSpPr>
        <p:spPr>
          <a:xfrm>
            <a:off x="6734026" y="3414688"/>
            <a:ext cx="2800350" cy="576262"/>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lgn="ct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磁场的强弱</a:t>
            </a:r>
            <a:endParaRPr lang="zh-CN" altLang="en-US" sz="2400" b="1" i="1" noProof="1">
              <a:solidFill>
                <a:srgbClr val="000000"/>
              </a:solidFill>
              <a:effectLst>
                <a:outerShdw blurRad="38100" dist="38100" dir="2700000">
                  <a:srgbClr val="FFFFFF"/>
                </a:outerShdw>
              </a:effectLst>
              <a:latin typeface="MingLiU" panose="02020509000000000000" pitchFamily="1" charset="-120"/>
              <a:ea typeface="楷体_GB2312" pitchFamily="49" charset="-122"/>
            </a:endParaRPr>
          </a:p>
        </p:txBody>
      </p:sp>
      <p:sp>
        <p:nvSpPr>
          <p:cNvPr id="35" name="右箭头 34"/>
          <p:cNvSpPr>
            <a:spLocks noChangeArrowheads="1"/>
          </p:cNvSpPr>
          <p:nvPr>
            <p:custDataLst>
              <p:tags r:id="rId12"/>
            </p:custDataLst>
          </p:nvPr>
        </p:nvSpPr>
        <p:spPr bwMode="auto">
          <a:xfrm>
            <a:off x="5724376" y="3644875"/>
            <a:ext cx="1009650" cy="142875"/>
          </a:xfrm>
          <a:prstGeom prst="rightArrow">
            <a:avLst>
              <a:gd name="adj1" fmla="val 50000"/>
              <a:gd name="adj2" fmla="val 17660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nvGrpSpPr>
          <p:cNvPr id="36" name="组合 35"/>
          <p:cNvGrpSpPr/>
          <p:nvPr>
            <p:custDataLst>
              <p:tags r:id="rId13"/>
            </p:custDataLst>
          </p:nvPr>
        </p:nvGrpSpPr>
        <p:grpSpPr>
          <a:xfrm>
            <a:off x="3198664" y="3273400"/>
            <a:ext cx="1154112" cy="947738"/>
            <a:chOff x="0" y="0"/>
            <a:chExt cx="1816" cy="1493"/>
          </a:xfrm>
        </p:grpSpPr>
        <p:sp>
          <p:nvSpPr>
            <p:cNvPr id="37" name="右箭头 8206"/>
            <p:cNvSpPr>
              <a:spLocks noChangeArrowheads="1"/>
            </p:cNvSpPr>
            <p:nvPr>
              <p:custDataLst>
                <p:tags r:id="rId14"/>
              </p:custDataLst>
            </p:nvPr>
          </p:nvSpPr>
          <p:spPr bwMode="auto">
            <a:xfrm>
              <a:off x="0" y="653"/>
              <a:ext cx="1817" cy="227"/>
            </a:xfrm>
            <a:prstGeom prst="rightArrow">
              <a:avLst>
                <a:gd name="adj1" fmla="val 50000"/>
                <a:gd name="adj2" fmla="val 200036"/>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8" name="文本框 8207"/>
            <p:cNvSpPr txBox="1"/>
            <p:nvPr>
              <p:custDataLst>
                <p:tags r:id="rId15"/>
              </p:custDataLst>
            </p:nvPr>
          </p:nvSpPr>
          <p:spPr>
            <a:xfrm>
              <a:off x="197" y="775"/>
              <a:ext cx="1524" cy="718"/>
            </a:xfrm>
            <a:prstGeom prst="rect">
              <a:avLst/>
            </a:prstGeom>
            <a:noFill/>
            <a:ln w="9525">
              <a:noFill/>
            </a:ln>
          </p:spPr>
          <p:txBody>
            <a:bodyPr>
              <a:spAutoFit/>
            </a:body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rPr>
                <a:t>电流</a:t>
              </a:r>
              <a:endParaRPr kumimoji="0" lang="zh-CN" altLang="en-US" sz="2400" b="1" i="1"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endParaRPr>
            </a:p>
          </p:txBody>
        </p:sp>
        <p:sp>
          <p:nvSpPr>
            <p:cNvPr id="39" name="文本框 8208"/>
            <p:cNvSpPr txBox="1"/>
            <p:nvPr>
              <p:custDataLst>
                <p:tags r:id="rId16"/>
              </p:custDataLst>
            </p:nvPr>
          </p:nvSpPr>
          <p:spPr>
            <a:xfrm>
              <a:off x="250" y="0"/>
              <a:ext cx="1526" cy="720"/>
            </a:xfrm>
            <a:prstGeom prst="rect">
              <a:avLst/>
            </a:prstGeom>
            <a:noFill/>
            <a:ln w="9525">
              <a:noFill/>
            </a:ln>
          </p:spPr>
          <p:txBody>
            <a:bodyPr>
              <a:spAutoFit/>
            </a:body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rPr>
                <a:t>磁体</a:t>
              </a:r>
              <a:endParaRPr kumimoji="0" lang="zh-CN" altLang="en-US" sz="2400" b="1" i="0" u="none" strike="noStrike" kern="0" cap="none" spc="0" normalizeH="0" baseline="0" noProof="1" smtClean="0">
                <a:ln>
                  <a:noFill/>
                </a:ln>
                <a:solidFill>
                  <a:srgbClr val="000000"/>
                </a:solidFill>
                <a:effectLst>
                  <a:outerShdw blurRad="38100" dist="38100" dir="2700000">
                    <a:srgbClr val="C0C0C0"/>
                  </a:outerShdw>
                </a:effectLst>
                <a:uLnTx/>
                <a:uFillTx/>
                <a:latin typeface="MingLiU" panose="02020509000000000000" pitchFamily="1" charset="-120"/>
                <a:ea typeface="楷体_GB2312" pitchFamily="49" charset="-122"/>
              </a:endParaRPr>
            </a:p>
          </p:txBody>
        </p:sp>
      </p:grpSp>
      <p:sp>
        <p:nvSpPr>
          <p:cNvPr id="40" name="右箭头 39"/>
          <p:cNvSpPr>
            <a:spLocks noChangeArrowheads="1"/>
          </p:cNvSpPr>
          <p:nvPr>
            <p:custDataLst>
              <p:tags r:id="rId17"/>
            </p:custDataLst>
          </p:nvPr>
        </p:nvSpPr>
        <p:spPr bwMode="auto">
          <a:xfrm rot="5400000">
            <a:off x="7747645" y="1615256"/>
            <a:ext cx="574675" cy="163513"/>
          </a:xfrm>
          <a:prstGeom prst="rightArrow">
            <a:avLst>
              <a:gd name="adj1" fmla="val 50000"/>
              <a:gd name="adj2" fmla="val 8783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1" name="矩形 40"/>
          <p:cNvSpPr/>
          <p:nvPr>
            <p:custDataLst>
              <p:tags r:id="rId18"/>
            </p:custDataLst>
          </p:nvPr>
        </p:nvSpPr>
        <p:spPr>
          <a:xfrm>
            <a:off x="6762601" y="2004988"/>
            <a:ext cx="2705100" cy="576262"/>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   电场强度</a:t>
            </a:r>
            <a:r>
              <a:rPr lang="en-US" altLang="zh-CN" sz="2400" b="1" i="1" noProof="1">
                <a:solidFill>
                  <a:srgbClr val="000000"/>
                </a:solidFill>
                <a:effectLst>
                  <a:outerShdw blurRad="38100" dist="38100" dir="2700000">
                    <a:srgbClr val="FFFFFF"/>
                  </a:outerShdw>
                </a:effectLst>
                <a:latin typeface="MingLiU" panose="02020509000000000000" pitchFamily="1" charset="-120"/>
                <a:ea typeface="MingLiU" panose="02020509000000000000" pitchFamily="1" charset="-120"/>
              </a:rPr>
              <a:t>E</a:t>
            </a:r>
            <a:endParaRPr lang="en-US" altLang="zh-CN" sz="2400" b="1" i="1" noProof="1">
              <a:solidFill>
                <a:srgbClr val="000000"/>
              </a:solidFill>
              <a:effectLst>
                <a:outerShdw blurRad="38100" dist="38100" dir="2700000">
                  <a:srgbClr val="FFFFFF"/>
                </a:outerShdw>
              </a:effectLst>
              <a:latin typeface="MingLiU" panose="02020509000000000000" pitchFamily="1" charset="-120"/>
              <a:ea typeface="MingLiU" panose="02020509000000000000" pitchFamily="1" charset="-120"/>
            </a:endParaRPr>
          </a:p>
        </p:txBody>
      </p:sp>
      <p:sp>
        <p:nvSpPr>
          <p:cNvPr id="42" name="右箭头 41"/>
          <p:cNvSpPr>
            <a:spLocks noChangeArrowheads="1"/>
          </p:cNvSpPr>
          <p:nvPr>
            <p:custDataLst>
              <p:tags r:id="rId19"/>
            </p:custDataLst>
          </p:nvPr>
        </p:nvSpPr>
        <p:spPr bwMode="auto">
          <a:xfrm rot="5400000">
            <a:off x="7747645" y="4193356"/>
            <a:ext cx="574675" cy="163513"/>
          </a:xfrm>
          <a:prstGeom prst="rightArrow">
            <a:avLst>
              <a:gd name="adj1" fmla="val 50000"/>
              <a:gd name="adj2" fmla="val 8783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楷体_GB2312" pitchFamily="49" charset="-122"/>
              </a:defRPr>
            </a:lvl1pPr>
            <a:lvl2pPr>
              <a:defRPr sz="2800" b="1">
                <a:solidFill>
                  <a:schemeClr val="tx1"/>
                </a:solidFill>
                <a:latin typeface="Times New Roman" panose="02020603050405020304" pitchFamily="18" charset="0"/>
                <a:ea typeface="楷体_GB2312" pitchFamily="49" charset="-122"/>
              </a:defRPr>
            </a:lvl2pPr>
            <a:lvl3pPr>
              <a:defRPr sz="2800" b="1">
                <a:solidFill>
                  <a:schemeClr val="tx1"/>
                </a:solidFill>
                <a:latin typeface="Times New Roman" panose="02020603050405020304" pitchFamily="18" charset="0"/>
                <a:ea typeface="楷体_GB2312" pitchFamily="49" charset="-122"/>
              </a:defRPr>
            </a:lvl3pPr>
            <a:lvl4pPr>
              <a:defRPr sz="2800" b="1">
                <a:solidFill>
                  <a:schemeClr val="tx1"/>
                </a:solidFill>
                <a:latin typeface="Times New Roman" panose="02020603050405020304" pitchFamily="18" charset="0"/>
                <a:ea typeface="楷体_GB2312" pitchFamily="49" charset="-122"/>
              </a:defRPr>
            </a:lvl4pPr>
            <a:lvl5pPr>
              <a:defRPr sz="2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楷体_GB2312" pitchFamily="49" charset="-122"/>
              </a:defRPr>
            </a:lvl9pPr>
          </a:lstStyle>
          <a:p>
            <a:pPr marL="0" marR="0" lvl="0" indent="0" defTabSz="91440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3" name="矩形 42"/>
          <p:cNvSpPr/>
          <p:nvPr>
            <p:custDataLst>
              <p:tags r:id="rId20"/>
            </p:custDataLst>
          </p:nvPr>
        </p:nvSpPr>
        <p:spPr>
          <a:xfrm>
            <a:off x="6762601" y="4584675"/>
            <a:ext cx="2705100" cy="574675"/>
          </a:xfrm>
          <a:prstGeom prst="rect">
            <a:avLst/>
          </a:prstGeom>
          <a:solidFill>
            <a:srgbClr val="FFCC99"/>
          </a:solidFill>
          <a:ln w="28575" cap="flat" cmpd="sng">
            <a:solidFill>
              <a:srgbClr val="FF0000"/>
            </a:solidFill>
            <a:prstDash val="solid"/>
            <a:miter/>
            <a:headEnd type="none" w="med" len="med"/>
            <a:tailEnd type="none" w="med" len="med"/>
          </a:ln>
        </p:spPr>
        <p:txBody>
          <a:bodyPr wrap="none" anchor="ctr"/>
          <a:lstStyle/>
          <a:p>
            <a:pPr>
              <a:buFont typeface="Arial" panose="020B0604020202020204" pitchFamily="34" charset="0"/>
              <a:buNone/>
            </a:pPr>
            <a:r>
              <a:rPr lang="zh-CN" altLang="en-US" sz="2400" b="1" noProof="1">
                <a:solidFill>
                  <a:srgbClr val="000000"/>
                </a:solidFill>
                <a:effectLst>
                  <a:outerShdw blurRad="38100" dist="38100" dir="2700000">
                    <a:srgbClr val="FFFFFF"/>
                  </a:outerShdw>
                </a:effectLst>
                <a:latin typeface="MingLiU" panose="02020509000000000000" pitchFamily="1" charset="-120"/>
                <a:ea typeface="楷体_GB2312" pitchFamily="49" charset="-122"/>
              </a:rPr>
              <a:t>   </a:t>
            </a:r>
            <a:r>
              <a:rPr lang="zh-CN" altLang="en-US" sz="2400" b="1" noProof="1" smtClean="0">
                <a:solidFill>
                  <a:srgbClr val="000000"/>
                </a:solidFill>
                <a:effectLst>
                  <a:outerShdw blurRad="38100" dist="38100" dir="2700000">
                    <a:srgbClr val="FFFFFF"/>
                  </a:outerShdw>
                </a:effectLst>
                <a:latin typeface="MingLiU" panose="02020509000000000000" pitchFamily="1" charset="-120"/>
                <a:ea typeface="楷体_GB2312" pitchFamily="49" charset="-122"/>
              </a:rPr>
              <a:t>磁感应强度</a:t>
            </a:r>
            <a:r>
              <a:rPr lang="en-US" altLang="zh-CN" sz="2400" b="1" noProof="1" smtClean="0">
                <a:solidFill>
                  <a:srgbClr val="000000"/>
                </a:solidFill>
                <a:effectLst>
                  <a:outerShdw blurRad="38100" dist="38100" dir="2700000">
                    <a:srgbClr val="FFFFFF"/>
                  </a:outerShdw>
                </a:effectLst>
                <a:latin typeface="MingLiU" panose="02020509000000000000" pitchFamily="1" charset="-120"/>
                <a:ea typeface="楷体_GB2312" pitchFamily="49" charset="-122"/>
              </a:rPr>
              <a:t>B</a:t>
            </a:r>
            <a:endParaRPr lang="zh-CN" altLang="en-US" sz="2400" b="1" i="1" noProof="1">
              <a:solidFill>
                <a:srgbClr val="000000"/>
              </a:solidFill>
              <a:effectLst>
                <a:outerShdw blurRad="38100" dist="38100" dir="2700000">
                  <a:srgbClr val="FFFFFF"/>
                </a:outerShdw>
              </a:effectLst>
              <a:latin typeface="MingLiU" panose="02020509000000000000" pitchFamily="1" charset="-120"/>
              <a:ea typeface="MingLiU" panose="02020509000000000000" pitchFamily="1" charset="-120"/>
            </a:endParaRPr>
          </a:p>
        </p:txBody>
      </p:sp>
      <p:sp>
        <p:nvSpPr>
          <p:cNvPr id="44" name="TextBox 43"/>
          <p:cNvSpPr txBox="1"/>
          <p:nvPr>
            <p:custDataLst>
              <p:tags r:id="rId21"/>
            </p:custDataLst>
          </p:nvPr>
        </p:nvSpPr>
        <p:spPr>
          <a:xfrm>
            <a:off x="446805" y="5444389"/>
            <a:ext cx="11409041" cy="954107"/>
          </a:xfrm>
          <a:prstGeom prst="rect">
            <a:avLst/>
          </a:prstGeom>
          <a:noFill/>
        </p:spPr>
        <p:txBody>
          <a:bodyPr wrap="square" rtlCol="0">
            <a:spAutoFit/>
          </a:bodyPr>
          <a:lstStyle/>
          <a:p>
            <a:pPr indent="457200"/>
            <a:r>
              <a:rPr lang="zh-CN" altLang="en-US" sz="2800" b="1" smtClean="0">
                <a:latin typeface="宋体" panose="02010600030101010101" pitchFamily="2" charset="-122"/>
              </a:rPr>
              <a:t>由于历史原因，“磁场强度”</a:t>
            </a:r>
            <a:r>
              <a:rPr lang="zh-CN" altLang="en-US" sz="2800" b="1">
                <a:latin typeface="宋体" panose="02010600030101010101" pitchFamily="2" charset="-122"/>
              </a:rPr>
              <a:t>已经被用来表示另一个物理量了，因此物理学中用</a:t>
            </a:r>
            <a:r>
              <a:rPr lang="zh-CN" altLang="en-US" sz="2800" b="1" smtClean="0">
                <a:solidFill>
                  <a:srgbClr val="FF0000"/>
                </a:solidFill>
                <a:latin typeface="宋体" panose="02010600030101010101" pitchFamily="2" charset="-122"/>
              </a:rPr>
              <a:t>磁感应强度</a:t>
            </a:r>
            <a:r>
              <a:rPr lang="en-US" altLang="zh-CN" sz="2800" b="1" smtClean="0">
                <a:solidFill>
                  <a:srgbClr val="FF0000"/>
                </a:solidFill>
                <a:latin typeface="宋体" panose="02010600030101010101" pitchFamily="2" charset="-122"/>
              </a:rPr>
              <a:t>B</a:t>
            </a:r>
            <a:r>
              <a:rPr lang="zh-CN" altLang="en-US" sz="2800" b="1" smtClean="0">
                <a:latin typeface="宋体" panose="02010600030101010101" pitchFamily="2" charset="-122"/>
              </a:rPr>
              <a:t>来</a:t>
            </a:r>
            <a:r>
              <a:rPr lang="zh-CN" altLang="en-US" sz="2800" b="1">
                <a:latin typeface="宋体" panose="02010600030101010101" pitchFamily="2" charset="-122"/>
              </a:rPr>
              <a:t>描述磁场的强弱。</a:t>
            </a:r>
            <a:endParaRPr lang="zh-CN" altLang="en-US" sz="2800" b="1">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2000"/>
                                        <p:tgtEl>
                                          <p:spTgt spid="4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0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0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0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000"/>
                                        <p:tgtEl>
                                          <p:spTgt spid="35"/>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0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20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30" presetClass="entr" presetSubtype="0" fill="hold" grpId="0"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800" decel="100000"/>
                                        <p:tgtEl>
                                          <p:spTgt spid="44"/>
                                        </p:tgtEl>
                                      </p:cBhvr>
                                    </p:animEffect>
                                    <p:anim calcmode="lin" valueType="num">
                                      <p:cBhvr>
                                        <p:cTn id="75" dur="800" decel="100000" fill="hold"/>
                                        <p:tgtEl>
                                          <p:spTgt spid="44"/>
                                        </p:tgtEl>
                                        <p:attrNameLst>
                                          <p:attrName>style.rotation</p:attrName>
                                        </p:attrNameLst>
                                      </p:cBhvr>
                                      <p:tavLst>
                                        <p:tav tm="0">
                                          <p:val>
                                            <p:fltVal val="-90"/>
                                          </p:val>
                                        </p:tav>
                                        <p:tav tm="100000">
                                          <p:val>
                                            <p:fltVal val="0"/>
                                          </p:val>
                                        </p:tav>
                                      </p:tavLst>
                                    </p:anim>
                                    <p:anim calcmode="lin" valueType="num">
                                      <p:cBhvr>
                                        <p:cTn id="76" dur="800" decel="100000" fill="hold"/>
                                        <p:tgtEl>
                                          <p:spTgt spid="44"/>
                                        </p:tgtEl>
                                        <p:attrNameLst>
                                          <p:attrName>ppt_x</p:attrName>
                                        </p:attrNameLst>
                                      </p:cBhvr>
                                      <p:tavLst>
                                        <p:tav tm="0">
                                          <p:val>
                                            <p:strVal val="#ppt_x+0.4"/>
                                          </p:val>
                                        </p:tav>
                                        <p:tav tm="100000">
                                          <p:val>
                                            <p:strVal val="#ppt_x-0.05"/>
                                          </p:val>
                                        </p:tav>
                                      </p:tavLst>
                                    </p:anim>
                                    <p:anim calcmode="lin" valueType="num">
                                      <p:cBhvr>
                                        <p:cTn id="77" dur="800" decel="100000" fill="hold"/>
                                        <p:tgtEl>
                                          <p:spTgt spid="44"/>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2" grpId="0"/>
      <p:bldP spid="33" grpId="0"/>
      <p:bldP spid="34" grpId="0"/>
      <p:bldP spid="41"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1"/>
          <p:cNvGrpSpPr/>
          <p:nvPr>
            <p:custDataLst>
              <p:tags r:id="rId1"/>
            </p:custDataLst>
          </p:nvPr>
        </p:nvGrpSpPr>
        <p:grpSpPr>
          <a:xfrm>
            <a:off x="262558" y="188640"/>
            <a:ext cx="10334625" cy="769937"/>
            <a:chOff x="202" y="307"/>
            <a:chExt cx="11671" cy="870"/>
          </a:xfrm>
        </p:grpSpPr>
        <p:sp>
          <p:nvSpPr>
            <p:cNvPr id="5" name="Shape 108"/>
            <p:cNvSpPr/>
            <p:nvPr>
              <p:custDataLst>
                <p:tags r:id="rId2"/>
              </p:custDataLst>
            </p:nvPr>
          </p:nvSpPr>
          <p:spPr>
            <a:xfrm>
              <a:off x="256" y="307"/>
              <a:ext cx="947" cy="870"/>
            </a:xfrm>
            <a:prstGeom prst="rect">
              <a:avLst/>
            </a:prstGeom>
            <a:solidFill>
              <a:srgbClr val="007E27">
                <a:alpha val="80000"/>
              </a:srgbClr>
            </a:solidFill>
            <a:ln w="12700">
              <a:noFill/>
              <a:miter lim="400000"/>
            </a:ln>
            <a:effectLst>
              <a:outerShdw blurRad="50800" dist="38100" dir="13500000" algn="br" rotWithShape="0">
                <a:prstClr val="black">
                  <a:alpha val="40000"/>
                </a:prstClr>
              </a:outerShdw>
            </a:effectLst>
          </p:spPr>
          <p:txBody>
            <a:bodyPr lIns="0" tIns="0" rIns="0" bIns="0"/>
            <a:lstStyle/>
            <a:p>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Shape 112"/>
            <p:cNvSpPr/>
            <p:nvPr>
              <p:custDataLst>
                <p:tags r:id="rId3"/>
              </p:custDataLst>
            </p:nvPr>
          </p:nvSpPr>
          <p:spPr>
            <a:xfrm>
              <a:off x="202" y="307"/>
              <a:ext cx="982" cy="730"/>
            </a:xfrm>
            <a:prstGeom prst="rect">
              <a:avLst/>
            </a:prstGeom>
            <a:noFill/>
            <a:ln w="12700" cap="flat" cmpd="sng" algn="ctr">
              <a:noFill/>
              <a:prstDash val="solid"/>
              <a:miter lim="400000"/>
              <a:headEnd type="none" w="med" len="med"/>
              <a:tailEnd type="none" w="med" len="med"/>
            </a:ln>
          </p:spPr>
          <p:txBody>
            <a:bodyPr lIns="45719" rIns="45719">
              <a:spAutoFit/>
            </a:bodyPr>
            <a:lstStyle/>
            <a:p>
              <a:pPr algn="ctr"/>
              <a:r>
                <a:rPr lang="zh-CN" altLang="en-US" sz="3600" b="1" i="0" smtClean="0">
                  <a:solidFill>
                    <a:srgbClr val="FFFFFF"/>
                  </a:solidFill>
                  <a:latin typeface="黑体" panose="02010609060101010101" pitchFamily="49" charset="-122"/>
                  <a:ea typeface="黑体" panose="02010609060101010101" pitchFamily="49" charset="-122"/>
                  <a:sym typeface="微软雅黑" panose="020B0503020204020204" pitchFamily="34" charset="-122"/>
                </a:rPr>
                <a:t>一</a:t>
              </a:r>
              <a:endParaRPr lang="en-US" altLang="zh-CN" sz="3600" b="1" i="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7" name="文本框 1"/>
            <p:cNvSpPr txBox="1"/>
            <p:nvPr>
              <p:custDataLst>
                <p:tags r:id="rId4"/>
              </p:custDataLst>
            </p:nvPr>
          </p:nvSpPr>
          <p:spPr>
            <a:xfrm>
              <a:off x="1486" y="382"/>
              <a:ext cx="10387" cy="588"/>
            </a:xfrm>
            <a:prstGeom prst="rect">
              <a:avLst/>
            </a:prstGeom>
            <a:noFill/>
            <a:ln w="12700" cap="flat" cmpd="sng" algn="ctr">
              <a:noFill/>
              <a:prstDash val="solid"/>
              <a:miter lim="400000"/>
              <a:headEnd type="none" w="med" len="med"/>
              <a:tailEnd type="none" w="med" len="med"/>
            </a:ln>
          </p:spPr>
          <p:txBody>
            <a:bodyPr lIns="45719" tIns="45719" rIns="45719" bIns="45719">
              <a:spAutoFit/>
            </a:bodyPr>
            <a:lstStyle/>
            <a:p>
              <a:pPr hangingPunct="0"/>
              <a:r>
                <a:rPr lang="zh-CN" altLang="en-US"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磁感应强度</a:t>
              </a:r>
              <a:r>
                <a:rPr lang="en-US" altLang="zh-CN"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B</a:t>
              </a:r>
              <a:r>
                <a:rPr lang="zh-CN" altLang="en-US" sz="2800" b="1" i="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的方向</a:t>
              </a:r>
              <a:endParaRPr lang="en-US" altLang="zh-CN" sz="2800" b="1" i="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直接连接符 103"/>
            <p:cNvSpPr>
              <a:spLocks noChangeShapeType="1"/>
            </p:cNvSpPr>
            <p:nvPr>
              <p:custDataLst>
                <p:tags r:id="rId5"/>
              </p:custDataLst>
            </p:nvPr>
          </p:nvSpPr>
          <p:spPr bwMode="auto">
            <a:xfrm>
              <a:off x="1290" y="1067"/>
              <a:ext cx="7352" cy="0"/>
            </a:xfrm>
            <a:prstGeom prst="line">
              <a:avLst/>
            </a:prstGeom>
            <a:noFill/>
            <a:ln w="57150" cap="flat" algn="ctr">
              <a:solidFill>
                <a:srgbClr val="007E27"/>
              </a:solidFill>
              <a:prstDash val="solid"/>
              <a:round/>
              <a:headEnd type="none" w="med" len="med"/>
              <a:tailEnd type="none" w="med" len="med"/>
            </a:ln>
            <a:effectLst>
              <a:outerShdw dist="38100" dir="10800000" algn="r" rotWithShape="0">
                <a:srgbClr val="000000">
                  <a:alpha val="39999"/>
                </a:srgbClr>
              </a:outerShdw>
            </a:effectLst>
          </p:spPr>
          <p:txBody>
            <a:bodyPr/>
            <a:lstStyle/>
            <a:p>
              <a:endParaRPr lang="zh-CN" altLang="en-US"/>
            </a:p>
          </p:txBody>
        </p:sp>
      </p:grpSp>
      <p:sp>
        <p:nvSpPr>
          <p:cNvPr id="9" name="矩形 15364"/>
          <p:cNvSpPr/>
          <p:nvPr>
            <p:custDataLst>
              <p:tags r:id="rId6"/>
            </p:custDataLst>
          </p:nvPr>
        </p:nvSpPr>
        <p:spPr>
          <a:xfrm>
            <a:off x="679738" y="1196752"/>
            <a:ext cx="4875053" cy="523220"/>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5pPr>
          </a:lstStyle>
          <a:p>
            <a:pPr lvl="0"/>
            <a:r>
              <a:rPr lang="en-US" altLang="zh-CN" sz="2800" smtClean="0">
                <a:latin typeface="宋体" panose="02010600030101010101" pitchFamily="2" charset="-122"/>
              </a:rPr>
              <a:t>1</a:t>
            </a:r>
            <a:r>
              <a:rPr lang="zh-CN" altLang="en-US" sz="2800" smtClean="0">
                <a:latin typeface="宋体" panose="02010600030101010101" pitchFamily="2" charset="-122"/>
              </a:rPr>
              <a:t>、磁感应强度</a:t>
            </a:r>
            <a:r>
              <a:rPr lang="en-US" altLang="zh-CN" sz="2800" smtClean="0">
                <a:latin typeface="宋体" panose="02010600030101010101" pitchFamily="2" charset="-122"/>
              </a:rPr>
              <a:t>B</a:t>
            </a:r>
            <a:r>
              <a:rPr lang="zh-CN" altLang="en-US" sz="2800" smtClean="0">
                <a:latin typeface="宋体" panose="02010600030101010101" pitchFamily="2" charset="-122"/>
              </a:rPr>
              <a:t>的</a:t>
            </a:r>
            <a:r>
              <a:rPr lang="zh-CN" altLang="en-US" sz="2800">
                <a:latin typeface="宋体" panose="02010600030101010101" pitchFamily="2" charset="-122"/>
              </a:rPr>
              <a:t>物理意义：</a:t>
            </a:r>
            <a:endParaRPr lang="zh-CN" altLang="en-US" sz="2800">
              <a:latin typeface="宋体" panose="02010600030101010101" pitchFamily="2" charset="-122"/>
            </a:endParaRPr>
          </a:p>
        </p:txBody>
      </p:sp>
      <p:sp>
        <p:nvSpPr>
          <p:cNvPr id="10" name="矩形 15365"/>
          <p:cNvSpPr/>
          <p:nvPr>
            <p:custDataLst>
              <p:tags r:id="rId7"/>
            </p:custDataLst>
          </p:nvPr>
        </p:nvSpPr>
        <p:spPr>
          <a:xfrm>
            <a:off x="2721759" y="1867742"/>
            <a:ext cx="6553200" cy="523220"/>
          </a:xfrm>
          <a:prstGeom prst="rect">
            <a:avLst/>
          </a:prstGeom>
          <a:noFill/>
          <a:ln>
            <a:noFill/>
            <a:miter lim="800000"/>
          </a:ln>
        </p:spPr>
        <p:txBody>
          <a:bodyPr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5pPr>
          </a:lstStyle>
          <a:p>
            <a:pPr lvl="0"/>
            <a:r>
              <a:rPr lang="zh-CN" altLang="en-US" sz="2800">
                <a:latin typeface="宋体" panose="02010600030101010101" pitchFamily="2" charset="-122"/>
              </a:rPr>
              <a:t>反映磁场的</a:t>
            </a:r>
            <a:r>
              <a:rPr lang="zh-CN" altLang="en-US" sz="2800">
                <a:solidFill>
                  <a:srgbClr val="FF0000"/>
                </a:solidFill>
                <a:latin typeface="宋体" panose="02010600030101010101" pitchFamily="2" charset="-122"/>
              </a:rPr>
              <a:t>强弱和方向</a:t>
            </a:r>
            <a:r>
              <a:rPr lang="zh-CN" altLang="en-US" sz="2800">
                <a:latin typeface="宋体" panose="02010600030101010101" pitchFamily="2" charset="-122"/>
              </a:rPr>
              <a:t>的物理量</a:t>
            </a:r>
            <a:endParaRPr lang="zh-CN" altLang="en-US" sz="2800">
              <a:latin typeface="宋体" panose="02010600030101010101" pitchFamily="2" charset="-122"/>
            </a:endParaRPr>
          </a:p>
        </p:txBody>
      </p:sp>
      <p:sp>
        <p:nvSpPr>
          <p:cNvPr id="11" name="矩形 15366"/>
          <p:cNvSpPr/>
          <p:nvPr>
            <p:custDataLst>
              <p:tags r:id="rId8"/>
            </p:custDataLst>
          </p:nvPr>
        </p:nvSpPr>
        <p:spPr>
          <a:xfrm>
            <a:off x="694606" y="2564904"/>
            <a:ext cx="3846945" cy="523220"/>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5pPr>
          </a:lstStyle>
          <a:p>
            <a:pPr lvl="0"/>
            <a:r>
              <a:rPr lang="en-US" altLang="zh-CN" sz="2800" smtClean="0">
                <a:latin typeface="宋体" panose="02010600030101010101" pitchFamily="2" charset="-122"/>
              </a:rPr>
              <a:t>2</a:t>
            </a:r>
            <a:r>
              <a:rPr lang="zh-CN" altLang="en-US" sz="2800" smtClean="0">
                <a:latin typeface="宋体" panose="02010600030101010101" pitchFamily="2" charset="-122"/>
              </a:rPr>
              <a:t>、磁感应强度</a:t>
            </a:r>
            <a:r>
              <a:rPr lang="en-US" altLang="zh-CN" sz="2800">
                <a:latin typeface="宋体" panose="02010600030101010101" pitchFamily="2" charset="-122"/>
              </a:rPr>
              <a:t>B</a:t>
            </a:r>
            <a:r>
              <a:rPr lang="zh-CN" altLang="en-US" sz="2800">
                <a:latin typeface="宋体" panose="02010600030101010101" pitchFamily="2" charset="-122"/>
              </a:rPr>
              <a:t>的</a:t>
            </a:r>
            <a:r>
              <a:rPr lang="zh-CN" altLang="en-US" sz="2800" smtClean="0">
                <a:latin typeface="宋体" panose="02010600030101010101" pitchFamily="2" charset="-122"/>
              </a:rPr>
              <a:t>方向：</a:t>
            </a:r>
            <a:endParaRPr lang="zh-CN" altLang="en-US" sz="2800">
              <a:latin typeface="宋体" panose="02010600030101010101" pitchFamily="2" charset="-122"/>
            </a:endParaRPr>
          </a:p>
        </p:txBody>
      </p:sp>
      <p:sp>
        <p:nvSpPr>
          <p:cNvPr id="12" name="矩形 15367"/>
          <p:cNvSpPr/>
          <p:nvPr>
            <p:custDataLst>
              <p:tags r:id="rId9"/>
            </p:custDataLst>
          </p:nvPr>
        </p:nvSpPr>
        <p:spPr>
          <a:xfrm>
            <a:off x="646080" y="3212976"/>
            <a:ext cx="11161240" cy="1384995"/>
          </a:xfrm>
          <a:prstGeom prst="rect">
            <a:avLst/>
          </a:prstGeom>
          <a:noFill/>
          <a:ln>
            <a:noFill/>
            <a:miter lim="800000"/>
          </a:ln>
        </p:spPr>
        <p:txBody>
          <a:bodyPr wrap="square" anchor="t" anchorCtr="0">
            <a:spAutoFit/>
          </a:bodyPr>
          <a:lstStyle>
            <a:lvl1pPr marL="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1" i="0" u="none" baseline="0">
                <a:solidFill>
                  <a:schemeClr val="tx1"/>
                </a:solidFill>
                <a:latin typeface="Arial" panose="020B0604020202020204" pitchFamily="34" charset="0"/>
                <a:ea typeface="宋体" panose="02010600030101010101" pitchFamily="2" charset="-122"/>
              </a:defRPr>
            </a:lvl5pPr>
          </a:lstStyle>
          <a:p>
            <a:pPr>
              <a:lnSpc>
                <a:spcPct val="150000"/>
              </a:lnSpc>
              <a:spcBef>
                <a:spcPct val="0"/>
              </a:spcBef>
            </a:pPr>
            <a:r>
              <a:rPr lang="zh-CN" altLang="en-US" sz="2800">
                <a:latin typeface="宋体" panose="02010600030101010101" pitchFamily="2" charset="-122"/>
              </a:rPr>
              <a:t>物理学规定</a:t>
            </a:r>
            <a:r>
              <a:rPr lang="zh-CN" altLang="en-US" sz="2800" smtClean="0">
                <a:latin typeface="宋体" panose="02010600030101010101" pitchFamily="2" charset="-122"/>
              </a:rPr>
              <a:t>：把</a:t>
            </a:r>
            <a:r>
              <a:rPr lang="zh-CN" altLang="en-US" sz="2800">
                <a:latin typeface="宋体" panose="02010600030101010101" pitchFamily="2" charset="-122"/>
              </a:rPr>
              <a:t>小磁针的</a:t>
            </a:r>
            <a:r>
              <a:rPr lang="en-US" altLang="zh-CN" sz="2800">
                <a:solidFill>
                  <a:srgbClr val="FF0000"/>
                </a:solidFill>
                <a:latin typeface="宋体" panose="02010600030101010101" pitchFamily="2" charset="-122"/>
              </a:rPr>
              <a:t>N</a:t>
            </a:r>
            <a:r>
              <a:rPr lang="zh-CN" altLang="en-US" sz="2800">
                <a:solidFill>
                  <a:srgbClr val="FF0000"/>
                </a:solidFill>
                <a:latin typeface="宋体" panose="02010600030101010101" pitchFamily="2" charset="-122"/>
              </a:rPr>
              <a:t>极</a:t>
            </a:r>
            <a:r>
              <a:rPr lang="zh-CN" altLang="en-US" sz="2800">
                <a:latin typeface="宋体" panose="02010600030101010101" pitchFamily="2" charset="-122"/>
              </a:rPr>
              <a:t>（北极）受力方向或者小磁针</a:t>
            </a:r>
            <a:r>
              <a:rPr lang="zh-CN" altLang="en-US" sz="2800">
                <a:solidFill>
                  <a:srgbClr val="FF0000"/>
                </a:solidFill>
                <a:latin typeface="宋体" panose="02010600030101010101" pitchFamily="2" charset="-122"/>
              </a:rPr>
              <a:t>静止</a:t>
            </a:r>
            <a:r>
              <a:rPr lang="zh-CN" altLang="en-US" sz="2800">
                <a:latin typeface="宋体" panose="02010600030101010101" pitchFamily="2" charset="-122"/>
              </a:rPr>
              <a:t>时</a:t>
            </a:r>
            <a:r>
              <a:rPr lang="en-US" altLang="zh-CN" sz="2800">
                <a:latin typeface="宋体" panose="02010600030101010101" pitchFamily="2" charset="-122"/>
              </a:rPr>
              <a:t>N</a:t>
            </a:r>
            <a:r>
              <a:rPr lang="zh-CN" altLang="en-US" sz="2800">
                <a:latin typeface="宋体" panose="02010600030101010101" pitchFamily="2" charset="-122"/>
              </a:rPr>
              <a:t>极的指向规定为该点的磁场方向</a:t>
            </a:r>
            <a:r>
              <a:rPr lang="en-US" altLang="zh-CN" sz="2800">
                <a:latin typeface="宋体" panose="02010600030101010101" pitchFamily="2" charset="-122"/>
              </a:rPr>
              <a:t>,</a:t>
            </a:r>
            <a:r>
              <a:rPr lang="zh-CN" altLang="en-US" sz="2800">
                <a:latin typeface="宋体" panose="02010600030101010101" pitchFamily="2" charset="-122"/>
              </a:rPr>
              <a:t>亦即磁感应强度的方向</a:t>
            </a:r>
            <a:endParaRPr lang="zh-CN" altLang="en-US" sz="2800">
              <a:latin typeface="宋体" panose="02010600030101010101" pitchFamily="2" charset="-122"/>
            </a:endParaRPr>
          </a:p>
        </p:txBody>
      </p:sp>
      <p:grpSp>
        <p:nvGrpSpPr>
          <p:cNvPr id="14" name="Group 6"/>
          <p:cNvGrpSpPr/>
          <p:nvPr>
            <p:custDataLst>
              <p:tags r:id="rId10"/>
            </p:custDataLst>
          </p:nvPr>
        </p:nvGrpSpPr>
        <p:grpSpPr>
          <a:xfrm>
            <a:off x="1" y="5343432"/>
            <a:ext cx="12190412" cy="1407955"/>
            <a:chOff x="2474" y="1406"/>
            <a:chExt cx="2792" cy="628"/>
          </a:xfrm>
        </p:grpSpPr>
        <p:sp>
          <p:nvSpPr>
            <p:cNvPr id="15" name="Freeform 7"/>
            <p:cNvSpPr/>
            <p:nvPr>
              <p:custDataLst>
                <p:tags r:id="rId11"/>
              </p:custDataLst>
            </p:nvPr>
          </p:nvSpPr>
          <p:spPr bwMode="auto">
            <a:xfrm>
              <a:off x="2474" y="1513"/>
              <a:ext cx="559" cy="300"/>
            </a:xfrm>
            <a:custGeom>
              <a:avLst/>
              <a:gdLst>
                <a:gd name="T0" fmla="*/ 69 w 1119"/>
                <a:gd name="T1" fmla="*/ 3 h 600"/>
                <a:gd name="T2" fmla="*/ 59 w 1119"/>
                <a:gd name="T3" fmla="*/ 3 h 600"/>
                <a:gd name="T4" fmla="*/ 59 w 1119"/>
                <a:gd name="T5" fmla="*/ 9 h 600"/>
                <a:gd name="T6" fmla="*/ 57 w 1119"/>
                <a:gd name="T7" fmla="*/ 11 h 600"/>
                <a:gd name="T8" fmla="*/ 54 w 1119"/>
                <a:gd name="T9" fmla="*/ 11 h 600"/>
                <a:gd name="T10" fmla="*/ 54 w 1119"/>
                <a:gd name="T11" fmla="*/ 5 h 600"/>
                <a:gd name="T12" fmla="*/ 46 w 1119"/>
                <a:gd name="T13" fmla="*/ 5 h 600"/>
                <a:gd name="T14" fmla="*/ 46 w 1119"/>
                <a:gd name="T15" fmla="*/ 12 h 600"/>
                <a:gd name="T16" fmla="*/ 43 w 1119"/>
                <a:gd name="T17" fmla="*/ 12 h 600"/>
                <a:gd name="T18" fmla="*/ 42 w 1119"/>
                <a:gd name="T19" fmla="*/ 10 h 600"/>
                <a:gd name="T20" fmla="*/ 42 w 1119"/>
                <a:gd name="T21" fmla="*/ 9 h 600"/>
                <a:gd name="T22" fmla="*/ 41 w 1119"/>
                <a:gd name="T23" fmla="*/ 6 h 600"/>
                <a:gd name="T24" fmla="*/ 40 w 1119"/>
                <a:gd name="T25" fmla="*/ 5 h 600"/>
                <a:gd name="T26" fmla="*/ 39 w 1119"/>
                <a:gd name="T27" fmla="*/ 5 h 600"/>
                <a:gd name="T28" fmla="*/ 39 w 1119"/>
                <a:gd name="T29" fmla="*/ 3 h 600"/>
                <a:gd name="T30" fmla="*/ 38 w 1119"/>
                <a:gd name="T31" fmla="*/ 2 h 600"/>
                <a:gd name="T32" fmla="*/ 37 w 1119"/>
                <a:gd name="T33" fmla="*/ 1 h 600"/>
                <a:gd name="T34" fmla="*/ 37 w 1119"/>
                <a:gd name="T35" fmla="*/ 2 h 600"/>
                <a:gd name="T36" fmla="*/ 36 w 1119"/>
                <a:gd name="T37" fmla="*/ 3 h 600"/>
                <a:gd name="T38" fmla="*/ 36 w 1119"/>
                <a:gd name="T39" fmla="*/ 5 h 600"/>
                <a:gd name="T40" fmla="*/ 35 w 1119"/>
                <a:gd name="T41" fmla="*/ 5 h 600"/>
                <a:gd name="T42" fmla="*/ 35 w 1119"/>
                <a:gd name="T43" fmla="*/ 6 h 600"/>
                <a:gd name="T44" fmla="*/ 34 w 1119"/>
                <a:gd name="T45" fmla="*/ 9 h 600"/>
                <a:gd name="T46" fmla="*/ 34 w 1119"/>
                <a:gd name="T47" fmla="*/ 9 h 600"/>
                <a:gd name="T48" fmla="*/ 34 w 1119"/>
                <a:gd name="T49" fmla="*/ 9 h 600"/>
                <a:gd name="T50" fmla="*/ 33 w 1119"/>
                <a:gd name="T51" fmla="*/ 9 h 600"/>
                <a:gd name="T52" fmla="*/ 33 w 1119"/>
                <a:gd name="T53" fmla="*/ 7 h 600"/>
                <a:gd name="T54" fmla="*/ 33 w 1119"/>
                <a:gd name="T55" fmla="*/ 6 h 600"/>
                <a:gd name="T56" fmla="*/ 32 w 1119"/>
                <a:gd name="T57" fmla="*/ 5 h 600"/>
                <a:gd name="T58" fmla="*/ 32 w 1119"/>
                <a:gd name="T59" fmla="*/ 5 h 600"/>
                <a:gd name="T60" fmla="*/ 31 w 1119"/>
                <a:gd name="T61" fmla="*/ 3 h 600"/>
                <a:gd name="T62" fmla="*/ 31 w 1119"/>
                <a:gd name="T63" fmla="*/ 3 h 600"/>
                <a:gd name="T64" fmla="*/ 30 w 1119"/>
                <a:gd name="T65" fmla="*/ 2 h 600"/>
                <a:gd name="T66" fmla="*/ 30 w 1119"/>
                <a:gd name="T67" fmla="*/ 3 h 600"/>
                <a:gd name="T68" fmla="*/ 29 w 1119"/>
                <a:gd name="T69" fmla="*/ 5 h 600"/>
                <a:gd name="T70" fmla="*/ 28 w 1119"/>
                <a:gd name="T71" fmla="*/ 6 h 600"/>
                <a:gd name="T72" fmla="*/ 28 w 1119"/>
                <a:gd name="T73" fmla="*/ 7 h 600"/>
                <a:gd name="T74" fmla="*/ 27 w 1119"/>
                <a:gd name="T75" fmla="*/ 9 h 600"/>
                <a:gd name="T76" fmla="*/ 27 w 1119"/>
                <a:gd name="T77" fmla="*/ 11 h 600"/>
                <a:gd name="T78" fmla="*/ 27 w 1119"/>
                <a:gd name="T79" fmla="*/ 13 h 600"/>
                <a:gd name="T80" fmla="*/ 27 w 1119"/>
                <a:gd name="T81" fmla="*/ 15 h 600"/>
                <a:gd name="T82" fmla="*/ 21 w 1119"/>
                <a:gd name="T83" fmla="*/ 15 h 600"/>
                <a:gd name="T84" fmla="*/ 21 w 1119"/>
                <a:gd name="T85" fmla="*/ 11 h 600"/>
                <a:gd name="T86" fmla="*/ 23 w 1119"/>
                <a:gd name="T87" fmla="*/ 11 h 600"/>
                <a:gd name="T88" fmla="*/ 19 w 1119"/>
                <a:gd name="T89" fmla="*/ 5 h 600"/>
                <a:gd name="T90" fmla="*/ 9 w 1119"/>
                <a:gd name="T91" fmla="*/ 5 h 600"/>
                <a:gd name="T92" fmla="*/ 6 w 1119"/>
                <a:gd name="T93" fmla="*/ 0 h 600"/>
                <a:gd name="T94" fmla="*/ 0 w 1119"/>
                <a:gd name="T95" fmla="*/ 14 h 600"/>
                <a:gd name="T96" fmla="*/ 0 w 1119"/>
                <a:gd name="T97" fmla="*/ 38 h 600"/>
                <a:gd name="T98" fmla="*/ 69 w 1119"/>
                <a:gd name="T99" fmla="*/ 38 h 600"/>
                <a:gd name="T100" fmla="*/ 69 w 1119"/>
                <a:gd name="T101" fmla="*/ 3 h 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9"/>
                <a:gd name="T154" fmla="*/ 0 h 600"/>
                <a:gd name="T155" fmla="*/ 1119 w 1119"/>
                <a:gd name="T156" fmla="*/ 600 h 6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9" h="600">
                  <a:moveTo>
                    <a:pt x="1119" y="59"/>
                  </a:moveTo>
                  <a:lnTo>
                    <a:pt x="957" y="59"/>
                  </a:lnTo>
                  <a:lnTo>
                    <a:pt x="957" y="147"/>
                  </a:lnTo>
                  <a:lnTo>
                    <a:pt x="918" y="186"/>
                  </a:lnTo>
                  <a:lnTo>
                    <a:pt x="870" y="186"/>
                  </a:lnTo>
                  <a:lnTo>
                    <a:pt x="870" y="93"/>
                  </a:lnTo>
                  <a:lnTo>
                    <a:pt x="737" y="93"/>
                  </a:lnTo>
                  <a:lnTo>
                    <a:pt x="737" y="204"/>
                  </a:lnTo>
                  <a:lnTo>
                    <a:pt x="689" y="204"/>
                  </a:lnTo>
                  <a:lnTo>
                    <a:pt x="685" y="166"/>
                  </a:lnTo>
                  <a:lnTo>
                    <a:pt x="678" y="135"/>
                  </a:lnTo>
                  <a:lnTo>
                    <a:pt x="667" y="108"/>
                  </a:lnTo>
                  <a:lnTo>
                    <a:pt x="653" y="85"/>
                  </a:lnTo>
                  <a:lnTo>
                    <a:pt x="639" y="66"/>
                  </a:lnTo>
                  <a:lnTo>
                    <a:pt x="627" y="51"/>
                  </a:lnTo>
                  <a:lnTo>
                    <a:pt x="615" y="38"/>
                  </a:lnTo>
                  <a:lnTo>
                    <a:pt x="607" y="27"/>
                  </a:lnTo>
                  <a:lnTo>
                    <a:pt x="599" y="40"/>
                  </a:lnTo>
                  <a:lnTo>
                    <a:pt x="590" y="55"/>
                  </a:lnTo>
                  <a:lnTo>
                    <a:pt x="580" y="73"/>
                  </a:lnTo>
                  <a:lnTo>
                    <a:pt x="571" y="93"/>
                  </a:lnTo>
                  <a:lnTo>
                    <a:pt x="563" y="111"/>
                  </a:lnTo>
                  <a:lnTo>
                    <a:pt x="556" y="130"/>
                  </a:lnTo>
                  <a:lnTo>
                    <a:pt x="551" y="145"/>
                  </a:lnTo>
                  <a:lnTo>
                    <a:pt x="547" y="156"/>
                  </a:lnTo>
                  <a:lnTo>
                    <a:pt x="541" y="142"/>
                  </a:lnTo>
                  <a:lnTo>
                    <a:pt x="536" y="126"/>
                  </a:lnTo>
                  <a:lnTo>
                    <a:pt x="529" y="109"/>
                  </a:lnTo>
                  <a:lnTo>
                    <a:pt x="521" y="92"/>
                  </a:lnTo>
                  <a:lnTo>
                    <a:pt x="514" y="76"/>
                  </a:lnTo>
                  <a:lnTo>
                    <a:pt x="506" y="61"/>
                  </a:lnTo>
                  <a:lnTo>
                    <a:pt x="499" y="48"/>
                  </a:lnTo>
                  <a:lnTo>
                    <a:pt x="493" y="39"/>
                  </a:lnTo>
                  <a:lnTo>
                    <a:pt x="483" y="55"/>
                  </a:lnTo>
                  <a:lnTo>
                    <a:pt x="472" y="76"/>
                  </a:lnTo>
                  <a:lnTo>
                    <a:pt x="462" y="100"/>
                  </a:lnTo>
                  <a:lnTo>
                    <a:pt x="453" y="127"/>
                  </a:lnTo>
                  <a:lnTo>
                    <a:pt x="445" y="155"/>
                  </a:lnTo>
                  <a:lnTo>
                    <a:pt x="439" y="184"/>
                  </a:lnTo>
                  <a:lnTo>
                    <a:pt x="434" y="212"/>
                  </a:lnTo>
                  <a:lnTo>
                    <a:pt x="432" y="240"/>
                  </a:lnTo>
                  <a:lnTo>
                    <a:pt x="351" y="240"/>
                  </a:lnTo>
                  <a:lnTo>
                    <a:pt x="351" y="186"/>
                  </a:lnTo>
                  <a:lnTo>
                    <a:pt x="375" y="186"/>
                  </a:lnTo>
                  <a:lnTo>
                    <a:pt x="318" y="87"/>
                  </a:lnTo>
                  <a:lnTo>
                    <a:pt x="150" y="87"/>
                  </a:lnTo>
                  <a:lnTo>
                    <a:pt x="104" y="0"/>
                  </a:lnTo>
                  <a:lnTo>
                    <a:pt x="0" y="229"/>
                  </a:lnTo>
                  <a:lnTo>
                    <a:pt x="0" y="600"/>
                  </a:lnTo>
                  <a:lnTo>
                    <a:pt x="1119" y="600"/>
                  </a:lnTo>
                  <a:lnTo>
                    <a:pt x="1119" y="59"/>
                  </a:lnTo>
                  <a:close/>
                </a:path>
              </a:pathLst>
            </a:custGeom>
            <a:solidFill>
              <a:srgbClr val="D8C6A5"/>
            </a:solidFill>
            <a:ln w="9525">
              <a:noFill/>
              <a:round/>
            </a:ln>
          </p:spPr>
          <p:txBody>
            <a:bodyPr/>
            <a:lstStyle/>
            <a:p>
              <a:endParaRPr lang="zh-CN" altLang="en-US"/>
            </a:p>
          </p:txBody>
        </p:sp>
        <p:sp>
          <p:nvSpPr>
            <p:cNvPr id="16" name="Rectangle 8"/>
            <p:cNvSpPr>
              <a:spLocks noChangeArrowheads="1"/>
            </p:cNvSpPr>
            <p:nvPr>
              <p:custDataLst>
                <p:tags r:id="rId12"/>
              </p:custDataLst>
            </p:nvPr>
          </p:nvSpPr>
          <p:spPr bwMode="auto">
            <a:xfrm>
              <a:off x="2474" y="1795"/>
              <a:ext cx="558" cy="221"/>
            </a:xfrm>
            <a:prstGeom prst="rect">
              <a:avLst/>
            </a:prstGeom>
            <a:solidFill>
              <a:srgbClr val="33BF0C"/>
            </a:solidFill>
            <a:ln w="9525">
              <a:noFill/>
              <a:miter lim="800000"/>
            </a:ln>
          </p:spPr>
          <p:txBody>
            <a:bodyPr/>
            <a:lstStyle/>
            <a:p>
              <a:pPr>
                <a:spcBef>
                  <a:spcPct val="50000"/>
                </a:spcBef>
              </a:pPr>
              <a:endParaRPr lang="zh-CN" altLang="zh-CN">
                <a:solidFill>
                  <a:srgbClr val="8E163E"/>
                </a:solidFill>
              </a:endParaRPr>
            </a:p>
          </p:txBody>
        </p:sp>
        <p:sp>
          <p:nvSpPr>
            <p:cNvPr id="17" name="Freeform 9"/>
            <p:cNvSpPr/>
            <p:nvPr>
              <p:custDataLst>
                <p:tags r:id="rId13"/>
              </p:custDataLst>
            </p:nvPr>
          </p:nvSpPr>
          <p:spPr bwMode="auto">
            <a:xfrm>
              <a:off x="4159" y="1502"/>
              <a:ext cx="1107" cy="311"/>
            </a:xfrm>
            <a:custGeom>
              <a:avLst/>
              <a:gdLst>
                <a:gd name="T0" fmla="*/ 138 w 2214"/>
                <a:gd name="T1" fmla="*/ 10 h 621"/>
                <a:gd name="T2" fmla="*/ 131 w 2214"/>
                <a:gd name="T3" fmla="*/ 12 h 621"/>
                <a:gd name="T4" fmla="*/ 126 w 2214"/>
                <a:gd name="T5" fmla="*/ 5 h 621"/>
                <a:gd name="T6" fmla="*/ 123 w 2214"/>
                <a:gd name="T7" fmla="*/ 11 h 621"/>
                <a:gd name="T8" fmla="*/ 122 w 2214"/>
                <a:gd name="T9" fmla="*/ 8 h 621"/>
                <a:gd name="T10" fmla="*/ 117 w 2214"/>
                <a:gd name="T11" fmla="*/ 4 h 621"/>
                <a:gd name="T12" fmla="*/ 116 w 2214"/>
                <a:gd name="T13" fmla="*/ 4 h 621"/>
                <a:gd name="T14" fmla="*/ 114 w 2214"/>
                <a:gd name="T15" fmla="*/ 4 h 621"/>
                <a:gd name="T16" fmla="*/ 111 w 2214"/>
                <a:gd name="T17" fmla="*/ 4 h 621"/>
                <a:gd name="T18" fmla="*/ 108 w 2214"/>
                <a:gd name="T19" fmla="*/ 4 h 621"/>
                <a:gd name="T20" fmla="*/ 105 w 2214"/>
                <a:gd name="T21" fmla="*/ 4 h 621"/>
                <a:gd name="T22" fmla="*/ 103 w 2214"/>
                <a:gd name="T23" fmla="*/ 4 h 621"/>
                <a:gd name="T24" fmla="*/ 102 w 2214"/>
                <a:gd name="T25" fmla="*/ 4 h 621"/>
                <a:gd name="T26" fmla="*/ 101 w 2214"/>
                <a:gd name="T27" fmla="*/ 4 h 621"/>
                <a:gd name="T28" fmla="*/ 100 w 2214"/>
                <a:gd name="T29" fmla="*/ 5 h 621"/>
                <a:gd name="T30" fmla="*/ 98 w 2214"/>
                <a:gd name="T31" fmla="*/ 7 h 621"/>
                <a:gd name="T32" fmla="*/ 97 w 2214"/>
                <a:gd name="T33" fmla="*/ 9 h 621"/>
                <a:gd name="T34" fmla="*/ 99 w 2214"/>
                <a:gd name="T35" fmla="*/ 9 h 621"/>
                <a:gd name="T36" fmla="*/ 94 w 2214"/>
                <a:gd name="T37" fmla="*/ 13 h 621"/>
                <a:gd name="T38" fmla="*/ 94 w 2214"/>
                <a:gd name="T39" fmla="*/ 8 h 621"/>
                <a:gd name="T40" fmla="*/ 94 w 2214"/>
                <a:gd name="T41" fmla="*/ 3 h 621"/>
                <a:gd name="T42" fmla="*/ 94 w 2214"/>
                <a:gd name="T43" fmla="*/ 3 h 621"/>
                <a:gd name="T44" fmla="*/ 92 w 2214"/>
                <a:gd name="T45" fmla="*/ 3 h 621"/>
                <a:gd name="T46" fmla="*/ 90 w 2214"/>
                <a:gd name="T47" fmla="*/ 3 h 621"/>
                <a:gd name="T48" fmla="*/ 88 w 2214"/>
                <a:gd name="T49" fmla="*/ 3 h 621"/>
                <a:gd name="T50" fmla="*/ 85 w 2214"/>
                <a:gd name="T51" fmla="*/ 3 h 621"/>
                <a:gd name="T52" fmla="*/ 83 w 2214"/>
                <a:gd name="T53" fmla="*/ 3 h 621"/>
                <a:gd name="T54" fmla="*/ 82 w 2214"/>
                <a:gd name="T55" fmla="*/ 3 h 621"/>
                <a:gd name="T56" fmla="*/ 81 w 2214"/>
                <a:gd name="T57" fmla="*/ 3 h 621"/>
                <a:gd name="T58" fmla="*/ 67 w 2214"/>
                <a:gd name="T59" fmla="*/ 6 h 621"/>
                <a:gd name="T60" fmla="*/ 66 w 2214"/>
                <a:gd name="T61" fmla="*/ 8 h 621"/>
                <a:gd name="T62" fmla="*/ 63 w 2214"/>
                <a:gd name="T63" fmla="*/ 9 h 621"/>
                <a:gd name="T64" fmla="*/ 62 w 2214"/>
                <a:gd name="T65" fmla="*/ 10 h 621"/>
                <a:gd name="T66" fmla="*/ 61 w 2214"/>
                <a:gd name="T67" fmla="*/ 12 h 621"/>
                <a:gd name="T68" fmla="*/ 59 w 2214"/>
                <a:gd name="T69" fmla="*/ 13 h 621"/>
                <a:gd name="T70" fmla="*/ 59 w 2214"/>
                <a:gd name="T71" fmla="*/ 10 h 621"/>
                <a:gd name="T72" fmla="*/ 57 w 2214"/>
                <a:gd name="T73" fmla="*/ 9 h 621"/>
                <a:gd name="T74" fmla="*/ 56 w 2214"/>
                <a:gd name="T75" fmla="*/ 10 h 621"/>
                <a:gd name="T76" fmla="*/ 55 w 2214"/>
                <a:gd name="T77" fmla="*/ 13 h 621"/>
                <a:gd name="T78" fmla="*/ 51 w 2214"/>
                <a:gd name="T79" fmla="*/ 1 h 621"/>
                <a:gd name="T80" fmla="*/ 48 w 2214"/>
                <a:gd name="T81" fmla="*/ 5 h 621"/>
                <a:gd name="T82" fmla="*/ 33 w 2214"/>
                <a:gd name="T83" fmla="*/ 1 h 621"/>
                <a:gd name="T84" fmla="*/ 14 w 2214"/>
                <a:gd name="T85" fmla="*/ 5 h 621"/>
                <a:gd name="T86" fmla="*/ 10 w 2214"/>
                <a:gd name="T87" fmla="*/ 10 h 621"/>
                <a:gd name="T88" fmla="*/ 10 w 2214"/>
                <a:gd name="T89" fmla="*/ 9 h 621"/>
                <a:gd name="T90" fmla="*/ 9 w 2214"/>
                <a:gd name="T91" fmla="*/ 8 h 621"/>
                <a:gd name="T92" fmla="*/ 9 w 2214"/>
                <a:gd name="T93" fmla="*/ 7 h 621"/>
                <a:gd name="T94" fmla="*/ 9 w 2214"/>
                <a:gd name="T95" fmla="*/ 6 h 621"/>
                <a:gd name="T96" fmla="*/ 5 w 2214"/>
                <a:gd name="T97" fmla="*/ 0 h 621"/>
                <a:gd name="T98" fmla="*/ 2 w 2214"/>
                <a:gd name="T99" fmla="*/ 6 h 621"/>
                <a:gd name="T100" fmla="*/ 2 w 2214"/>
                <a:gd name="T101" fmla="*/ 10 h 621"/>
                <a:gd name="T102" fmla="*/ 0 w 2214"/>
                <a:gd name="T103" fmla="*/ 39 h 621"/>
                <a:gd name="T104" fmla="*/ 138 w 2214"/>
                <a:gd name="T105" fmla="*/ 10 h 6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14"/>
                <a:gd name="T160" fmla="*/ 0 h 621"/>
                <a:gd name="T161" fmla="*/ 2214 w 2214"/>
                <a:gd name="T162" fmla="*/ 621 h 6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14" h="621">
                  <a:moveTo>
                    <a:pt x="2214" y="147"/>
                  </a:moveTo>
                  <a:lnTo>
                    <a:pt x="2214" y="147"/>
                  </a:lnTo>
                  <a:lnTo>
                    <a:pt x="2163" y="75"/>
                  </a:lnTo>
                  <a:lnTo>
                    <a:pt x="2087" y="190"/>
                  </a:lnTo>
                  <a:lnTo>
                    <a:pt x="2087" y="108"/>
                  </a:lnTo>
                  <a:lnTo>
                    <a:pt x="2024" y="65"/>
                  </a:lnTo>
                  <a:lnTo>
                    <a:pt x="1977" y="117"/>
                  </a:lnTo>
                  <a:lnTo>
                    <a:pt x="1977" y="168"/>
                  </a:lnTo>
                  <a:lnTo>
                    <a:pt x="1955" y="168"/>
                  </a:lnTo>
                  <a:lnTo>
                    <a:pt x="1955" y="120"/>
                  </a:lnTo>
                  <a:lnTo>
                    <a:pt x="1885" y="49"/>
                  </a:lnTo>
                  <a:lnTo>
                    <a:pt x="1882" y="49"/>
                  </a:lnTo>
                  <a:lnTo>
                    <a:pt x="1874" y="49"/>
                  </a:lnTo>
                  <a:lnTo>
                    <a:pt x="1861" y="49"/>
                  </a:lnTo>
                  <a:lnTo>
                    <a:pt x="1846" y="49"/>
                  </a:lnTo>
                  <a:lnTo>
                    <a:pt x="1828" y="49"/>
                  </a:lnTo>
                  <a:lnTo>
                    <a:pt x="1806" y="49"/>
                  </a:lnTo>
                  <a:lnTo>
                    <a:pt x="1784" y="49"/>
                  </a:lnTo>
                  <a:lnTo>
                    <a:pt x="1761" y="49"/>
                  </a:lnTo>
                  <a:lnTo>
                    <a:pt x="1738" y="49"/>
                  </a:lnTo>
                  <a:lnTo>
                    <a:pt x="1716" y="49"/>
                  </a:lnTo>
                  <a:lnTo>
                    <a:pt x="1694" y="49"/>
                  </a:lnTo>
                  <a:lnTo>
                    <a:pt x="1676" y="49"/>
                  </a:lnTo>
                  <a:lnTo>
                    <a:pt x="1660" y="49"/>
                  </a:lnTo>
                  <a:lnTo>
                    <a:pt x="1647" y="49"/>
                  </a:lnTo>
                  <a:lnTo>
                    <a:pt x="1639" y="49"/>
                  </a:lnTo>
                  <a:lnTo>
                    <a:pt x="1636" y="49"/>
                  </a:lnTo>
                  <a:lnTo>
                    <a:pt x="1631" y="53"/>
                  </a:lnTo>
                  <a:lnTo>
                    <a:pt x="1621" y="63"/>
                  </a:lnTo>
                  <a:lnTo>
                    <a:pt x="1607" y="76"/>
                  </a:lnTo>
                  <a:lnTo>
                    <a:pt x="1592" y="92"/>
                  </a:lnTo>
                  <a:lnTo>
                    <a:pt x="1577" y="108"/>
                  </a:lnTo>
                  <a:lnTo>
                    <a:pt x="1563" y="121"/>
                  </a:lnTo>
                  <a:lnTo>
                    <a:pt x="1554" y="131"/>
                  </a:lnTo>
                  <a:lnTo>
                    <a:pt x="1550" y="135"/>
                  </a:lnTo>
                  <a:lnTo>
                    <a:pt x="1587" y="135"/>
                  </a:lnTo>
                  <a:lnTo>
                    <a:pt x="1587" y="205"/>
                  </a:lnTo>
                  <a:lnTo>
                    <a:pt x="1515" y="205"/>
                  </a:lnTo>
                  <a:lnTo>
                    <a:pt x="1515" y="178"/>
                  </a:lnTo>
                  <a:lnTo>
                    <a:pt x="1515" y="121"/>
                  </a:lnTo>
                  <a:lnTo>
                    <a:pt x="1515" y="63"/>
                  </a:lnTo>
                  <a:lnTo>
                    <a:pt x="1515" y="39"/>
                  </a:lnTo>
                  <a:lnTo>
                    <a:pt x="1512" y="39"/>
                  </a:lnTo>
                  <a:lnTo>
                    <a:pt x="1505" y="40"/>
                  </a:lnTo>
                  <a:lnTo>
                    <a:pt x="1495" y="40"/>
                  </a:lnTo>
                  <a:lnTo>
                    <a:pt x="1481" y="40"/>
                  </a:lnTo>
                  <a:lnTo>
                    <a:pt x="1466" y="40"/>
                  </a:lnTo>
                  <a:lnTo>
                    <a:pt x="1448" y="40"/>
                  </a:lnTo>
                  <a:lnTo>
                    <a:pt x="1429" y="40"/>
                  </a:lnTo>
                  <a:lnTo>
                    <a:pt x="1410" y="40"/>
                  </a:lnTo>
                  <a:lnTo>
                    <a:pt x="1389" y="40"/>
                  </a:lnTo>
                  <a:lnTo>
                    <a:pt x="1371" y="40"/>
                  </a:lnTo>
                  <a:lnTo>
                    <a:pt x="1352" y="39"/>
                  </a:lnTo>
                  <a:lnTo>
                    <a:pt x="1337" y="39"/>
                  </a:lnTo>
                  <a:lnTo>
                    <a:pt x="1323" y="39"/>
                  </a:lnTo>
                  <a:lnTo>
                    <a:pt x="1313" y="39"/>
                  </a:lnTo>
                  <a:lnTo>
                    <a:pt x="1306" y="39"/>
                  </a:lnTo>
                  <a:lnTo>
                    <a:pt x="1304" y="39"/>
                  </a:lnTo>
                  <a:lnTo>
                    <a:pt x="1304" y="84"/>
                  </a:lnTo>
                  <a:lnTo>
                    <a:pt x="1063" y="84"/>
                  </a:lnTo>
                  <a:lnTo>
                    <a:pt x="1063" y="123"/>
                  </a:lnTo>
                  <a:lnTo>
                    <a:pt x="1049" y="124"/>
                  </a:lnTo>
                  <a:lnTo>
                    <a:pt x="1035" y="129"/>
                  </a:lnTo>
                  <a:lnTo>
                    <a:pt x="1020" y="137"/>
                  </a:lnTo>
                  <a:lnTo>
                    <a:pt x="1008" y="147"/>
                  </a:lnTo>
                  <a:lnTo>
                    <a:pt x="996" y="159"/>
                  </a:lnTo>
                  <a:lnTo>
                    <a:pt x="987" y="174"/>
                  </a:lnTo>
                  <a:lnTo>
                    <a:pt x="981" y="190"/>
                  </a:lnTo>
                  <a:lnTo>
                    <a:pt x="979" y="207"/>
                  </a:lnTo>
                  <a:lnTo>
                    <a:pt x="955" y="207"/>
                  </a:lnTo>
                  <a:lnTo>
                    <a:pt x="952" y="176"/>
                  </a:lnTo>
                  <a:lnTo>
                    <a:pt x="944" y="153"/>
                  </a:lnTo>
                  <a:lnTo>
                    <a:pt x="934" y="138"/>
                  </a:lnTo>
                  <a:lnTo>
                    <a:pt x="921" y="132"/>
                  </a:lnTo>
                  <a:lnTo>
                    <a:pt x="909" y="137"/>
                  </a:lnTo>
                  <a:lnTo>
                    <a:pt x="898" y="149"/>
                  </a:lnTo>
                  <a:lnTo>
                    <a:pt x="890" y="174"/>
                  </a:lnTo>
                  <a:lnTo>
                    <a:pt x="888" y="207"/>
                  </a:lnTo>
                  <a:lnTo>
                    <a:pt x="822" y="207"/>
                  </a:lnTo>
                  <a:lnTo>
                    <a:pt x="822" y="11"/>
                  </a:lnTo>
                  <a:lnTo>
                    <a:pt x="783" y="11"/>
                  </a:lnTo>
                  <a:lnTo>
                    <a:pt x="783" y="75"/>
                  </a:lnTo>
                  <a:lnTo>
                    <a:pt x="567" y="75"/>
                  </a:lnTo>
                  <a:lnTo>
                    <a:pt x="524" y="9"/>
                  </a:lnTo>
                  <a:lnTo>
                    <a:pt x="481" y="75"/>
                  </a:lnTo>
                  <a:lnTo>
                    <a:pt x="237" y="75"/>
                  </a:lnTo>
                  <a:lnTo>
                    <a:pt x="237" y="156"/>
                  </a:lnTo>
                  <a:lnTo>
                    <a:pt x="175" y="156"/>
                  </a:lnTo>
                  <a:lnTo>
                    <a:pt x="169" y="149"/>
                  </a:lnTo>
                  <a:lnTo>
                    <a:pt x="162" y="139"/>
                  </a:lnTo>
                  <a:lnTo>
                    <a:pt x="155" y="129"/>
                  </a:lnTo>
                  <a:lnTo>
                    <a:pt x="147" y="117"/>
                  </a:lnTo>
                  <a:lnTo>
                    <a:pt x="140" y="107"/>
                  </a:lnTo>
                  <a:lnTo>
                    <a:pt x="134" y="98"/>
                  </a:lnTo>
                  <a:lnTo>
                    <a:pt x="130" y="92"/>
                  </a:lnTo>
                  <a:lnTo>
                    <a:pt x="129" y="90"/>
                  </a:lnTo>
                  <a:lnTo>
                    <a:pt x="151" y="93"/>
                  </a:lnTo>
                  <a:lnTo>
                    <a:pt x="84" y="0"/>
                  </a:lnTo>
                  <a:lnTo>
                    <a:pt x="26" y="87"/>
                  </a:lnTo>
                  <a:lnTo>
                    <a:pt x="45" y="87"/>
                  </a:lnTo>
                  <a:lnTo>
                    <a:pt x="11" y="151"/>
                  </a:lnTo>
                  <a:lnTo>
                    <a:pt x="33" y="156"/>
                  </a:lnTo>
                  <a:lnTo>
                    <a:pt x="0" y="192"/>
                  </a:lnTo>
                  <a:lnTo>
                    <a:pt x="0" y="621"/>
                  </a:lnTo>
                  <a:lnTo>
                    <a:pt x="2214" y="621"/>
                  </a:lnTo>
                  <a:lnTo>
                    <a:pt x="2214" y="147"/>
                  </a:lnTo>
                  <a:close/>
                </a:path>
              </a:pathLst>
            </a:custGeom>
            <a:solidFill>
              <a:srgbClr val="D8C6A5"/>
            </a:solidFill>
            <a:ln w="9525">
              <a:noFill/>
              <a:round/>
            </a:ln>
          </p:spPr>
          <p:txBody>
            <a:bodyPr/>
            <a:lstStyle/>
            <a:p>
              <a:endParaRPr lang="zh-CN" altLang="en-US"/>
            </a:p>
          </p:txBody>
        </p:sp>
        <p:sp>
          <p:nvSpPr>
            <p:cNvPr id="18" name="Rectangle 10"/>
            <p:cNvSpPr>
              <a:spLocks noChangeArrowheads="1"/>
            </p:cNvSpPr>
            <p:nvPr>
              <p:custDataLst>
                <p:tags r:id="rId14"/>
              </p:custDataLst>
            </p:nvPr>
          </p:nvSpPr>
          <p:spPr bwMode="auto">
            <a:xfrm>
              <a:off x="4158" y="1813"/>
              <a:ext cx="1108" cy="221"/>
            </a:xfrm>
            <a:prstGeom prst="rect">
              <a:avLst/>
            </a:prstGeom>
            <a:solidFill>
              <a:srgbClr val="33BF0C"/>
            </a:solidFill>
            <a:ln w="9525">
              <a:noFill/>
              <a:miter lim="800000"/>
            </a:ln>
          </p:spPr>
          <p:txBody>
            <a:bodyPr/>
            <a:lstStyle/>
            <a:p>
              <a:pPr>
                <a:spcBef>
                  <a:spcPct val="50000"/>
                </a:spcBef>
              </a:pPr>
              <a:endParaRPr lang="zh-CN" altLang="zh-CN">
                <a:solidFill>
                  <a:srgbClr val="8E163E"/>
                </a:solidFill>
              </a:endParaRPr>
            </a:p>
          </p:txBody>
        </p:sp>
        <p:sp>
          <p:nvSpPr>
            <p:cNvPr id="19" name="Freeform 11"/>
            <p:cNvSpPr/>
            <p:nvPr>
              <p:custDataLst>
                <p:tags r:id="rId15"/>
              </p:custDataLst>
            </p:nvPr>
          </p:nvSpPr>
          <p:spPr bwMode="auto">
            <a:xfrm>
              <a:off x="4158" y="1681"/>
              <a:ext cx="24" cy="132"/>
            </a:xfrm>
            <a:custGeom>
              <a:avLst/>
              <a:gdLst>
                <a:gd name="T0" fmla="*/ 1 w 50"/>
                <a:gd name="T1" fmla="*/ 0 h 263"/>
                <a:gd name="T2" fmla="*/ 3 w 50"/>
                <a:gd name="T3" fmla="*/ 4 h 263"/>
                <a:gd name="T4" fmla="*/ 3 w 50"/>
                <a:gd name="T5" fmla="*/ 17 h 263"/>
                <a:gd name="T6" fmla="*/ 0 w 50"/>
                <a:gd name="T7" fmla="*/ 17 h 263"/>
                <a:gd name="T8" fmla="*/ 0 w 50"/>
                <a:gd name="T9" fmla="*/ 4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w="9525">
              <a:noFill/>
              <a:round/>
            </a:ln>
          </p:spPr>
          <p:txBody>
            <a:bodyPr/>
            <a:lstStyle/>
            <a:p>
              <a:endParaRPr lang="zh-CN" altLang="en-US"/>
            </a:p>
          </p:txBody>
        </p:sp>
        <p:sp>
          <p:nvSpPr>
            <p:cNvPr id="20" name="Freeform 12"/>
            <p:cNvSpPr/>
            <p:nvPr>
              <p:custDataLst>
                <p:tags r:id="rId16"/>
              </p:custDataLst>
            </p:nvPr>
          </p:nvSpPr>
          <p:spPr bwMode="auto">
            <a:xfrm>
              <a:off x="4194"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21" name="Freeform 13"/>
            <p:cNvSpPr/>
            <p:nvPr>
              <p:custDataLst>
                <p:tags r:id="rId17"/>
              </p:custDataLst>
            </p:nvPr>
          </p:nvSpPr>
          <p:spPr bwMode="auto">
            <a:xfrm>
              <a:off x="4232"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5" y="0"/>
                  </a:moveTo>
                  <a:lnTo>
                    <a:pt x="50" y="57"/>
                  </a:lnTo>
                  <a:lnTo>
                    <a:pt x="50"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22" name="Rectangle 14"/>
            <p:cNvSpPr>
              <a:spLocks noChangeArrowheads="1"/>
            </p:cNvSpPr>
            <p:nvPr>
              <p:custDataLst>
                <p:tags r:id="rId18"/>
              </p:custDataLst>
            </p:nvPr>
          </p:nvSpPr>
          <p:spPr bwMode="auto">
            <a:xfrm>
              <a:off x="4158"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23" name="Rectangle 15"/>
            <p:cNvSpPr>
              <a:spLocks noChangeArrowheads="1"/>
            </p:cNvSpPr>
            <p:nvPr>
              <p:custDataLst>
                <p:tags r:id="rId19"/>
              </p:custDataLst>
            </p:nvPr>
          </p:nvSpPr>
          <p:spPr bwMode="auto">
            <a:xfrm>
              <a:off x="4158"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24" name="Freeform 16"/>
            <p:cNvSpPr/>
            <p:nvPr>
              <p:custDataLst>
                <p:tags r:id="rId20"/>
              </p:custDataLst>
            </p:nvPr>
          </p:nvSpPr>
          <p:spPr bwMode="auto">
            <a:xfrm>
              <a:off x="4881" y="1681"/>
              <a:ext cx="24" cy="132"/>
            </a:xfrm>
            <a:custGeom>
              <a:avLst/>
              <a:gdLst>
                <a:gd name="T0" fmla="*/ 1 w 50"/>
                <a:gd name="T1" fmla="*/ 0 h 263"/>
                <a:gd name="T2" fmla="*/ 3 w 50"/>
                <a:gd name="T3" fmla="*/ 4 h 263"/>
                <a:gd name="T4" fmla="*/ 3 w 50"/>
                <a:gd name="T5" fmla="*/ 17 h 263"/>
                <a:gd name="T6" fmla="*/ 0 w 50"/>
                <a:gd name="T7" fmla="*/ 17 h 263"/>
                <a:gd name="T8" fmla="*/ 0 w 50"/>
                <a:gd name="T9" fmla="*/ 4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25" name="Freeform 17"/>
            <p:cNvSpPr/>
            <p:nvPr>
              <p:custDataLst>
                <p:tags r:id="rId21"/>
              </p:custDataLst>
            </p:nvPr>
          </p:nvSpPr>
          <p:spPr bwMode="auto">
            <a:xfrm>
              <a:off x="4917"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26" name="Freeform 18"/>
            <p:cNvSpPr/>
            <p:nvPr>
              <p:custDataLst>
                <p:tags r:id="rId22"/>
              </p:custDataLst>
            </p:nvPr>
          </p:nvSpPr>
          <p:spPr bwMode="auto">
            <a:xfrm>
              <a:off x="4955"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27" name="Freeform 19"/>
            <p:cNvSpPr/>
            <p:nvPr>
              <p:custDataLst>
                <p:tags r:id="rId23"/>
              </p:custDataLst>
            </p:nvPr>
          </p:nvSpPr>
          <p:spPr bwMode="auto">
            <a:xfrm>
              <a:off x="4993"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28" name="Freeform 20"/>
            <p:cNvSpPr/>
            <p:nvPr>
              <p:custDataLst>
                <p:tags r:id="rId24"/>
              </p:custDataLst>
            </p:nvPr>
          </p:nvSpPr>
          <p:spPr bwMode="auto">
            <a:xfrm>
              <a:off x="5031" y="1681"/>
              <a:ext cx="25" cy="144"/>
            </a:xfrm>
            <a:custGeom>
              <a:avLst/>
              <a:gdLst>
                <a:gd name="T0" fmla="*/ 2 w 49"/>
                <a:gd name="T1" fmla="*/ 0 h 286"/>
                <a:gd name="T2" fmla="*/ 4 w 49"/>
                <a:gd name="T3" fmla="*/ 4 h 286"/>
                <a:gd name="T4" fmla="*/ 4 w 49"/>
                <a:gd name="T5" fmla="*/ 19 h 286"/>
                <a:gd name="T6" fmla="*/ 0 w 49"/>
                <a:gd name="T7" fmla="*/ 18 h 286"/>
                <a:gd name="T8" fmla="*/ 0 w 49"/>
                <a:gd name="T9" fmla="*/ 4 h 286"/>
                <a:gd name="T10" fmla="*/ 2 w 49"/>
                <a:gd name="T11" fmla="*/ 0 h 286"/>
                <a:gd name="T12" fmla="*/ 0 60000 65536"/>
                <a:gd name="T13" fmla="*/ 0 60000 65536"/>
                <a:gd name="T14" fmla="*/ 0 60000 65536"/>
                <a:gd name="T15" fmla="*/ 0 60000 65536"/>
                <a:gd name="T16" fmla="*/ 0 60000 65536"/>
                <a:gd name="T17" fmla="*/ 0 60000 65536"/>
                <a:gd name="T18" fmla="*/ 0 w 49"/>
                <a:gd name="T19" fmla="*/ 0 h 286"/>
                <a:gd name="T20" fmla="*/ 49 w 49"/>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49" h="286">
                  <a:moveTo>
                    <a:pt x="25" y="0"/>
                  </a:moveTo>
                  <a:lnTo>
                    <a:pt x="49" y="57"/>
                  </a:lnTo>
                  <a:lnTo>
                    <a:pt x="49" y="286"/>
                  </a:lnTo>
                  <a:lnTo>
                    <a:pt x="0" y="272"/>
                  </a:lnTo>
                  <a:lnTo>
                    <a:pt x="0" y="57"/>
                  </a:lnTo>
                  <a:lnTo>
                    <a:pt x="25" y="0"/>
                  </a:lnTo>
                  <a:close/>
                </a:path>
              </a:pathLst>
            </a:custGeom>
            <a:solidFill>
              <a:srgbClr val="FFFFFF"/>
            </a:solidFill>
            <a:ln w="9525">
              <a:noFill/>
              <a:round/>
            </a:ln>
          </p:spPr>
          <p:txBody>
            <a:bodyPr/>
            <a:lstStyle/>
            <a:p>
              <a:endParaRPr lang="zh-CN" altLang="en-US"/>
            </a:p>
          </p:txBody>
        </p:sp>
        <p:sp>
          <p:nvSpPr>
            <p:cNvPr id="29" name="Freeform 21"/>
            <p:cNvSpPr/>
            <p:nvPr>
              <p:custDataLst>
                <p:tags r:id="rId25"/>
              </p:custDataLst>
            </p:nvPr>
          </p:nvSpPr>
          <p:spPr bwMode="auto">
            <a:xfrm>
              <a:off x="5069" y="1689"/>
              <a:ext cx="25" cy="148"/>
            </a:xfrm>
            <a:custGeom>
              <a:avLst/>
              <a:gdLst>
                <a:gd name="T0" fmla="*/ 2 w 50"/>
                <a:gd name="T1" fmla="*/ 0 h 295"/>
                <a:gd name="T2" fmla="*/ 3 w 50"/>
                <a:gd name="T3" fmla="*/ 4 h 295"/>
                <a:gd name="T4" fmla="*/ 3 w 50"/>
                <a:gd name="T5" fmla="*/ 19 h 295"/>
                <a:gd name="T6" fmla="*/ 0 w 50"/>
                <a:gd name="T7" fmla="*/ 18 h 295"/>
                <a:gd name="T8" fmla="*/ 0 w 50"/>
                <a:gd name="T9" fmla="*/ 4 h 295"/>
                <a:gd name="T10" fmla="*/ 2 w 50"/>
                <a:gd name="T11" fmla="*/ 0 h 295"/>
                <a:gd name="T12" fmla="*/ 0 60000 65536"/>
                <a:gd name="T13" fmla="*/ 0 60000 65536"/>
                <a:gd name="T14" fmla="*/ 0 60000 65536"/>
                <a:gd name="T15" fmla="*/ 0 60000 65536"/>
                <a:gd name="T16" fmla="*/ 0 60000 65536"/>
                <a:gd name="T17" fmla="*/ 0 60000 65536"/>
                <a:gd name="T18" fmla="*/ 0 w 50"/>
                <a:gd name="T19" fmla="*/ 0 h 295"/>
                <a:gd name="T20" fmla="*/ 50 w 50"/>
                <a:gd name="T21" fmla="*/ 295 h 295"/>
              </a:gdLst>
              <a:ahLst/>
              <a:cxnLst>
                <a:cxn ang="T12">
                  <a:pos x="T0" y="T1"/>
                </a:cxn>
                <a:cxn ang="T13">
                  <a:pos x="T2" y="T3"/>
                </a:cxn>
                <a:cxn ang="T14">
                  <a:pos x="T4" y="T5"/>
                </a:cxn>
                <a:cxn ang="T15">
                  <a:pos x="T6" y="T7"/>
                </a:cxn>
                <a:cxn ang="T16">
                  <a:pos x="T8" y="T9"/>
                </a:cxn>
                <a:cxn ang="T17">
                  <a:pos x="T10" y="T11"/>
                </a:cxn>
              </a:cxnLst>
              <a:rect l="T18" t="T19" r="T20" b="T21"/>
              <a:pathLst>
                <a:path w="50" h="295">
                  <a:moveTo>
                    <a:pt x="25" y="0"/>
                  </a:moveTo>
                  <a:lnTo>
                    <a:pt x="50" y="56"/>
                  </a:lnTo>
                  <a:lnTo>
                    <a:pt x="50" y="295"/>
                  </a:lnTo>
                  <a:lnTo>
                    <a:pt x="0" y="276"/>
                  </a:lnTo>
                  <a:lnTo>
                    <a:pt x="0" y="56"/>
                  </a:lnTo>
                  <a:lnTo>
                    <a:pt x="25" y="0"/>
                  </a:lnTo>
                  <a:close/>
                </a:path>
              </a:pathLst>
            </a:custGeom>
            <a:solidFill>
              <a:srgbClr val="FFFFFF"/>
            </a:solidFill>
            <a:ln w="9525">
              <a:noFill/>
              <a:round/>
            </a:ln>
          </p:spPr>
          <p:txBody>
            <a:bodyPr/>
            <a:lstStyle/>
            <a:p>
              <a:endParaRPr lang="zh-CN" altLang="en-US"/>
            </a:p>
          </p:txBody>
        </p:sp>
        <p:sp>
          <p:nvSpPr>
            <p:cNvPr id="30" name="Freeform 22"/>
            <p:cNvSpPr/>
            <p:nvPr>
              <p:custDataLst>
                <p:tags r:id="rId26"/>
              </p:custDataLst>
            </p:nvPr>
          </p:nvSpPr>
          <p:spPr bwMode="auto">
            <a:xfrm>
              <a:off x="5108" y="1697"/>
              <a:ext cx="24" cy="156"/>
            </a:xfrm>
            <a:custGeom>
              <a:avLst/>
              <a:gdLst>
                <a:gd name="T0" fmla="*/ 1 w 49"/>
                <a:gd name="T1" fmla="*/ 0 h 313"/>
                <a:gd name="T2" fmla="*/ 3 w 49"/>
                <a:gd name="T3" fmla="*/ 3 h 313"/>
                <a:gd name="T4" fmla="*/ 3 w 49"/>
                <a:gd name="T5" fmla="*/ 19 h 313"/>
                <a:gd name="T6" fmla="*/ 0 w 49"/>
                <a:gd name="T7" fmla="*/ 18 h 313"/>
                <a:gd name="T8" fmla="*/ 0 w 49"/>
                <a:gd name="T9" fmla="*/ 3 h 313"/>
                <a:gd name="T10" fmla="*/ 1 w 49"/>
                <a:gd name="T11" fmla="*/ 0 h 313"/>
                <a:gd name="T12" fmla="*/ 0 60000 65536"/>
                <a:gd name="T13" fmla="*/ 0 60000 65536"/>
                <a:gd name="T14" fmla="*/ 0 60000 65536"/>
                <a:gd name="T15" fmla="*/ 0 60000 65536"/>
                <a:gd name="T16" fmla="*/ 0 60000 65536"/>
                <a:gd name="T17" fmla="*/ 0 60000 65536"/>
                <a:gd name="T18" fmla="*/ 0 w 49"/>
                <a:gd name="T19" fmla="*/ 0 h 313"/>
                <a:gd name="T20" fmla="*/ 49 w 49"/>
                <a:gd name="T21" fmla="*/ 313 h 313"/>
              </a:gdLst>
              <a:ahLst/>
              <a:cxnLst>
                <a:cxn ang="T12">
                  <a:pos x="T0" y="T1"/>
                </a:cxn>
                <a:cxn ang="T13">
                  <a:pos x="T2" y="T3"/>
                </a:cxn>
                <a:cxn ang="T14">
                  <a:pos x="T4" y="T5"/>
                </a:cxn>
                <a:cxn ang="T15">
                  <a:pos x="T6" y="T7"/>
                </a:cxn>
                <a:cxn ang="T16">
                  <a:pos x="T8" y="T9"/>
                </a:cxn>
                <a:cxn ang="T17">
                  <a:pos x="T10" y="T11"/>
                </a:cxn>
              </a:cxnLst>
              <a:rect l="T18" t="T19" r="T20" b="T21"/>
              <a:pathLst>
                <a:path w="49" h="313">
                  <a:moveTo>
                    <a:pt x="24" y="0"/>
                  </a:moveTo>
                  <a:lnTo>
                    <a:pt x="49" y="57"/>
                  </a:lnTo>
                  <a:lnTo>
                    <a:pt x="49" y="313"/>
                  </a:lnTo>
                  <a:lnTo>
                    <a:pt x="0" y="290"/>
                  </a:lnTo>
                  <a:lnTo>
                    <a:pt x="0" y="57"/>
                  </a:lnTo>
                  <a:lnTo>
                    <a:pt x="24" y="0"/>
                  </a:lnTo>
                  <a:close/>
                </a:path>
              </a:pathLst>
            </a:custGeom>
            <a:solidFill>
              <a:srgbClr val="FFFFFF"/>
            </a:solidFill>
            <a:ln w="9525">
              <a:noFill/>
              <a:round/>
            </a:ln>
          </p:spPr>
          <p:txBody>
            <a:bodyPr/>
            <a:lstStyle/>
            <a:p>
              <a:endParaRPr lang="zh-CN" altLang="en-US"/>
            </a:p>
          </p:txBody>
        </p:sp>
        <p:sp>
          <p:nvSpPr>
            <p:cNvPr id="31" name="Freeform 23"/>
            <p:cNvSpPr/>
            <p:nvPr>
              <p:custDataLst>
                <p:tags r:id="rId27"/>
              </p:custDataLst>
            </p:nvPr>
          </p:nvSpPr>
          <p:spPr bwMode="auto">
            <a:xfrm>
              <a:off x="5146" y="1707"/>
              <a:ext cx="24" cy="169"/>
            </a:xfrm>
            <a:custGeom>
              <a:avLst/>
              <a:gdLst>
                <a:gd name="T0" fmla="*/ 1 w 50"/>
                <a:gd name="T1" fmla="*/ 0 h 340"/>
                <a:gd name="T2" fmla="*/ 3 w 50"/>
                <a:gd name="T3" fmla="*/ 3 h 340"/>
                <a:gd name="T4" fmla="*/ 3 w 50"/>
                <a:gd name="T5" fmla="*/ 21 h 340"/>
                <a:gd name="T6" fmla="*/ 0 w 50"/>
                <a:gd name="T7" fmla="*/ 19 h 340"/>
                <a:gd name="T8" fmla="*/ 0 w 50"/>
                <a:gd name="T9" fmla="*/ 3 h 340"/>
                <a:gd name="T10" fmla="*/ 1 w 50"/>
                <a:gd name="T11" fmla="*/ 0 h 340"/>
                <a:gd name="T12" fmla="*/ 0 60000 65536"/>
                <a:gd name="T13" fmla="*/ 0 60000 65536"/>
                <a:gd name="T14" fmla="*/ 0 60000 65536"/>
                <a:gd name="T15" fmla="*/ 0 60000 65536"/>
                <a:gd name="T16" fmla="*/ 0 60000 65536"/>
                <a:gd name="T17" fmla="*/ 0 60000 65536"/>
                <a:gd name="T18" fmla="*/ 0 w 50"/>
                <a:gd name="T19" fmla="*/ 0 h 340"/>
                <a:gd name="T20" fmla="*/ 50 w 50"/>
                <a:gd name="T21" fmla="*/ 340 h 340"/>
              </a:gdLst>
              <a:ahLst/>
              <a:cxnLst>
                <a:cxn ang="T12">
                  <a:pos x="T0" y="T1"/>
                </a:cxn>
                <a:cxn ang="T13">
                  <a:pos x="T2" y="T3"/>
                </a:cxn>
                <a:cxn ang="T14">
                  <a:pos x="T4" y="T5"/>
                </a:cxn>
                <a:cxn ang="T15">
                  <a:pos x="T6" y="T7"/>
                </a:cxn>
                <a:cxn ang="T16">
                  <a:pos x="T8" y="T9"/>
                </a:cxn>
                <a:cxn ang="T17">
                  <a:pos x="T10" y="T11"/>
                </a:cxn>
              </a:cxnLst>
              <a:rect l="T18" t="T19" r="T20" b="T21"/>
              <a:pathLst>
                <a:path w="50" h="340">
                  <a:moveTo>
                    <a:pt x="24" y="0"/>
                  </a:moveTo>
                  <a:lnTo>
                    <a:pt x="50" y="58"/>
                  </a:lnTo>
                  <a:lnTo>
                    <a:pt x="50" y="340"/>
                  </a:lnTo>
                  <a:lnTo>
                    <a:pt x="0" y="309"/>
                  </a:lnTo>
                  <a:lnTo>
                    <a:pt x="0" y="58"/>
                  </a:lnTo>
                  <a:lnTo>
                    <a:pt x="24" y="0"/>
                  </a:lnTo>
                  <a:close/>
                </a:path>
              </a:pathLst>
            </a:custGeom>
            <a:solidFill>
              <a:srgbClr val="FFFFFF"/>
            </a:solidFill>
            <a:ln w="9525">
              <a:noFill/>
              <a:round/>
            </a:ln>
          </p:spPr>
          <p:txBody>
            <a:bodyPr/>
            <a:lstStyle/>
            <a:p>
              <a:endParaRPr lang="zh-CN" altLang="en-US"/>
            </a:p>
          </p:txBody>
        </p:sp>
        <p:sp>
          <p:nvSpPr>
            <p:cNvPr id="32" name="Freeform 24"/>
            <p:cNvSpPr/>
            <p:nvPr>
              <p:custDataLst>
                <p:tags r:id="rId28"/>
              </p:custDataLst>
            </p:nvPr>
          </p:nvSpPr>
          <p:spPr bwMode="auto">
            <a:xfrm>
              <a:off x="5184" y="1722"/>
              <a:ext cx="24" cy="186"/>
            </a:xfrm>
            <a:custGeom>
              <a:avLst/>
              <a:gdLst>
                <a:gd name="T0" fmla="*/ 1 w 50"/>
                <a:gd name="T1" fmla="*/ 0 h 373"/>
                <a:gd name="T2" fmla="*/ 3 w 50"/>
                <a:gd name="T3" fmla="*/ 3 h 373"/>
                <a:gd name="T4" fmla="*/ 3 w 50"/>
                <a:gd name="T5" fmla="*/ 23 h 373"/>
                <a:gd name="T6" fmla="*/ 0 w 50"/>
                <a:gd name="T7" fmla="*/ 20 h 373"/>
                <a:gd name="T8" fmla="*/ 0 w 50"/>
                <a:gd name="T9" fmla="*/ 3 h 373"/>
                <a:gd name="T10" fmla="*/ 1 w 50"/>
                <a:gd name="T11" fmla="*/ 0 h 373"/>
                <a:gd name="T12" fmla="*/ 0 60000 65536"/>
                <a:gd name="T13" fmla="*/ 0 60000 65536"/>
                <a:gd name="T14" fmla="*/ 0 60000 65536"/>
                <a:gd name="T15" fmla="*/ 0 60000 65536"/>
                <a:gd name="T16" fmla="*/ 0 60000 65536"/>
                <a:gd name="T17" fmla="*/ 0 60000 65536"/>
                <a:gd name="T18" fmla="*/ 0 w 50"/>
                <a:gd name="T19" fmla="*/ 0 h 373"/>
                <a:gd name="T20" fmla="*/ 50 w 50"/>
                <a:gd name="T21" fmla="*/ 373 h 373"/>
              </a:gdLst>
              <a:ahLst/>
              <a:cxnLst>
                <a:cxn ang="T12">
                  <a:pos x="T0" y="T1"/>
                </a:cxn>
                <a:cxn ang="T13">
                  <a:pos x="T2" y="T3"/>
                </a:cxn>
                <a:cxn ang="T14">
                  <a:pos x="T4" y="T5"/>
                </a:cxn>
                <a:cxn ang="T15">
                  <a:pos x="T6" y="T7"/>
                </a:cxn>
                <a:cxn ang="T16">
                  <a:pos x="T8" y="T9"/>
                </a:cxn>
                <a:cxn ang="T17">
                  <a:pos x="T10" y="T11"/>
                </a:cxn>
              </a:cxnLst>
              <a:rect l="T18" t="T19" r="T20" b="T21"/>
              <a:pathLst>
                <a:path w="50" h="373">
                  <a:moveTo>
                    <a:pt x="24" y="0"/>
                  </a:moveTo>
                  <a:lnTo>
                    <a:pt x="50" y="58"/>
                  </a:lnTo>
                  <a:lnTo>
                    <a:pt x="50" y="373"/>
                  </a:lnTo>
                  <a:lnTo>
                    <a:pt x="0" y="326"/>
                  </a:lnTo>
                  <a:lnTo>
                    <a:pt x="0" y="58"/>
                  </a:lnTo>
                  <a:lnTo>
                    <a:pt x="24" y="0"/>
                  </a:lnTo>
                  <a:close/>
                </a:path>
              </a:pathLst>
            </a:custGeom>
            <a:solidFill>
              <a:srgbClr val="FFFFFF"/>
            </a:solidFill>
            <a:ln w="9525">
              <a:noFill/>
              <a:round/>
            </a:ln>
          </p:spPr>
          <p:txBody>
            <a:bodyPr/>
            <a:lstStyle/>
            <a:p>
              <a:endParaRPr lang="zh-CN" altLang="en-US"/>
            </a:p>
          </p:txBody>
        </p:sp>
        <p:sp>
          <p:nvSpPr>
            <p:cNvPr id="33" name="Freeform 25"/>
            <p:cNvSpPr/>
            <p:nvPr>
              <p:custDataLst>
                <p:tags r:id="rId29"/>
              </p:custDataLst>
            </p:nvPr>
          </p:nvSpPr>
          <p:spPr bwMode="auto">
            <a:xfrm>
              <a:off x="5222" y="1739"/>
              <a:ext cx="24" cy="216"/>
            </a:xfrm>
            <a:custGeom>
              <a:avLst/>
              <a:gdLst>
                <a:gd name="T0" fmla="*/ 1 w 50"/>
                <a:gd name="T1" fmla="*/ 0 h 430"/>
                <a:gd name="T2" fmla="*/ 3 w 50"/>
                <a:gd name="T3" fmla="*/ 4 h 430"/>
                <a:gd name="T4" fmla="*/ 3 w 50"/>
                <a:gd name="T5" fmla="*/ 28 h 430"/>
                <a:gd name="T6" fmla="*/ 0 w 50"/>
                <a:gd name="T7" fmla="*/ 24 h 430"/>
                <a:gd name="T8" fmla="*/ 0 w 50"/>
                <a:gd name="T9" fmla="*/ 4 h 430"/>
                <a:gd name="T10" fmla="*/ 1 w 50"/>
                <a:gd name="T11" fmla="*/ 0 h 430"/>
                <a:gd name="T12" fmla="*/ 0 60000 65536"/>
                <a:gd name="T13" fmla="*/ 0 60000 65536"/>
                <a:gd name="T14" fmla="*/ 0 60000 65536"/>
                <a:gd name="T15" fmla="*/ 0 60000 65536"/>
                <a:gd name="T16" fmla="*/ 0 60000 65536"/>
                <a:gd name="T17" fmla="*/ 0 60000 65536"/>
                <a:gd name="T18" fmla="*/ 0 w 50"/>
                <a:gd name="T19" fmla="*/ 0 h 430"/>
                <a:gd name="T20" fmla="*/ 50 w 5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50" h="430">
                  <a:moveTo>
                    <a:pt x="26" y="0"/>
                  </a:moveTo>
                  <a:lnTo>
                    <a:pt x="50" y="56"/>
                  </a:lnTo>
                  <a:lnTo>
                    <a:pt x="50" y="430"/>
                  </a:lnTo>
                  <a:lnTo>
                    <a:pt x="0" y="368"/>
                  </a:lnTo>
                  <a:lnTo>
                    <a:pt x="0" y="56"/>
                  </a:lnTo>
                  <a:lnTo>
                    <a:pt x="26" y="0"/>
                  </a:lnTo>
                  <a:close/>
                </a:path>
              </a:pathLst>
            </a:custGeom>
            <a:solidFill>
              <a:srgbClr val="FFFFFF"/>
            </a:solidFill>
            <a:ln w="9525">
              <a:noFill/>
              <a:round/>
            </a:ln>
          </p:spPr>
          <p:txBody>
            <a:bodyPr/>
            <a:lstStyle/>
            <a:p>
              <a:endParaRPr lang="zh-CN" altLang="en-US"/>
            </a:p>
          </p:txBody>
        </p:sp>
        <p:sp>
          <p:nvSpPr>
            <p:cNvPr id="34" name="Freeform 26"/>
            <p:cNvSpPr/>
            <p:nvPr>
              <p:custDataLst>
                <p:tags r:id="rId30"/>
              </p:custDataLst>
            </p:nvPr>
          </p:nvSpPr>
          <p:spPr bwMode="auto">
            <a:xfrm>
              <a:off x="5260" y="1776"/>
              <a:ext cx="6" cy="213"/>
            </a:xfrm>
            <a:custGeom>
              <a:avLst/>
              <a:gdLst>
                <a:gd name="T0" fmla="*/ 0 w 13"/>
                <a:gd name="T1" fmla="*/ 0 h 427"/>
                <a:gd name="T2" fmla="*/ 0 w 13"/>
                <a:gd name="T3" fmla="*/ 26 h 427"/>
                <a:gd name="T4" fmla="*/ 0 w 13"/>
                <a:gd name="T5" fmla="*/ 24 h 427"/>
                <a:gd name="T6" fmla="*/ 0 w 13"/>
                <a:gd name="T7" fmla="*/ 1 h 427"/>
                <a:gd name="T8" fmla="*/ 0 w 13"/>
                <a:gd name="T9" fmla="*/ 0 h 427"/>
                <a:gd name="T10" fmla="*/ 0 60000 65536"/>
                <a:gd name="T11" fmla="*/ 0 60000 65536"/>
                <a:gd name="T12" fmla="*/ 0 60000 65536"/>
                <a:gd name="T13" fmla="*/ 0 60000 65536"/>
                <a:gd name="T14" fmla="*/ 0 60000 65536"/>
                <a:gd name="T15" fmla="*/ 0 w 13"/>
                <a:gd name="T16" fmla="*/ 0 h 427"/>
                <a:gd name="T17" fmla="*/ 13 w 13"/>
                <a:gd name="T18" fmla="*/ 427 h 427"/>
              </a:gdLst>
              <a:ahLst/>
              <a:cxnLst>
                <a:cxn ang="T10">
                  <a:pos x="T0" y="T1"/>
                </a:cxn>
                <a:cxn ang="T11">
                  <a:pos x="T2" y="T3"/>
                </a:cxn>
                <a:cxn ang="T12">
                  <a:pos x="T4" y="T5"/>
                </a:cxn>
                <a:cxn ang="T13">
                  <a:pos x="T6" y="T7"/>
                </a:cxn>
                <a:cxn ang="T14">
                  <a:pos x="T8" y="T9"/>
                </a:cxn>
              </a:cxnLst>
              <a:rect l="T15" t="T16" r="T17" b="T18"/>
              <a:pathLst>
                <a:path w="13" h="427">
                  <a:moveTo>
                    <a:pt x="13" y="0"/>
                  </a:moveTo>
                  <a:lnTo>
                    <a:pt x="13" y="427"/>
                  </a:lnTo>
                  <a:lnTo>
                    <a:pt x="0" y="396"/>
                  </a:lnTo>
                  <a:lnTo>
                    <a:pt x="0" y="29"/>
                  </a:lnTo>
                  <a:lnTo>
                    <a:pt x="13" y="0"/>
                  </a:lnTo>
                  <a:close/>
                </a:path>
              </a:pathLst>
            </a:custGeom>
            <a:solidFill>
              <a:srgbClr val="FFFFFF"/>
            </a:solidFill>
            <a:ln w="9525">
              <a:noFill/>
              <a:round/>
            </a:ln>
          </p:spPr>
          <p:txBody>
            <a:bodyPr/>
            <a:lstStyle/>
            <a:p>
              <a:endParaRPr lang="zh-CN" altLang="en-US"/>
            </a:p>
          </p:txBody>
        </p:sp>
        <p:sp>
          <p:nvSpPr>
            <p:cNvPr id="35" name="Freeform 27"/>
            <p:cNvSpPr/>
            <p:nvPr>
              <p:custDataLst>
                <p:tags r:id="rId31"/>
              </p:custDataLst>
            </p:nvPr>
          </p:nvSpPr>
          <p:spPr bwMode="auto">
            <a:xfrm>
              <a:off x="4868" y="1716"/>
              <a:ext cx="398" cy="105"/>
            </a:xfrm>
            <a:custGeom>
              <a:avLst/>
              <a:gdLst>
                <a:gd name="T0" fmla="*/ 1 w 796"/>
                <a:gd name="T1" fmla="*/ 2 h 208"/>
                <a:gd name="T2" fmla="*/ 2 w 796"/>
                <a:gd name="T3" fmla="*/ 2 h 208"/>
                <a:gd name="T4" fmla="*/ 3 w 796"/>
                <a:gd name="T5" fmla="*/ 2 h 208"/>
                <a:gd name="T6" fmla="*/ 6 w 796"/>
                <a:gd name="T7" fmla="*/ 2 h 208"/>
                <a:gd name="T8" fmla="*/ 10 w 796"/>
                <a:gd name="T9" fmla="*/ 2 h 208"/>
                <a:gd name="T10" fmla="*/ 12 w 796"/>
                <a:gd name="T11" fmla="*/ 2 h 208"/>
                <a:gd name="T12" fmla="*/ 13 w 796"/>
                <a:gd name="T13" fmla="*/ 2 h 208"/>
                <a:gd name="T14" fmla="*/ 15 w 796"/>
                <a:gd name="T15" fmla="*/ 2 h 208"/>
                <a:gd name="T16" fmla="*/ 17 w 796"/>
                <a:gd name="T17" fmla="*/ 2 h 208"/>
                <a:gd name="T18" fmla="*/ 19 w 796"/>
                <a:gd name="T19" fmla="*/ 2 h 208"/>
                <a:gd name="T20" fmla="*/ 22 w 796"/>
                <a:gd name="T21" fmla="*/ 3 h 208"/>
                <a:gd name="T22" fmla="*/ 26 w 796"/>
                <a:gd name="T23" fmla="*/ 4 h 208"/>
                <a:gd name="T24" fmla="*/ 31 w 796"/>
                <a:gd name="T25" fmla="*/ 5 h 208"/>
                <a:gd name="T26" fmla="*/ 37 w 796"/>
                <a:gd name="T27" fmla="*/ 7 h 208"/>
                <a:gd name="T28" fmla="*/ 43 w 796"/>
                <a:gd name="T29" fmla="*/ 9 h 208"/>
                <a:gd name="T30" fmla="*/ 48 w 796"/>
                <a:gd name="T31" fmla="*/ 12 h 208"/>
                <a:gd name="T32" fmla="*/ 50 w 796"/>
                <a:gd name="T33" fmla="*/ 11 h 208"/>
                <a:gd name="T34" fmla="*/ 45 w 796"/>
                <a:gd name="T35" fmla="*/ 8 h 208"/>
                <a:gd name="T36" fmla="*/ 40 w 796"/>
                <a:gd name="T37" fmla="*/ 5 h 208"/>
                <a:gd name="T38" fmla="*/ 35 w 796"/>
                <a:gd name="T39" fmla="*/ 3 h 208"/>
                <a:gd name="T40" fmla="*/ 28 w 796"/>
                <a:gd name="T41" fmla="*/ 2 h 208"/>
                <a:gd name="T42" fmla="*/ 24 w 796"/>
                <a:gd name="T43" fmla="*/ 1 h 208"/>
                <a:gd name="T44" fmla="*/ 20 w 796"/>
                <a:gd name="T45" fmla="*/ 1 h 208"/>
                <a:gd name="T46" fmla="*/ 18 w 796"/>
                <a:gd name="T47" fmla="*/ 1 h 208"/>
                <a:gd name="T48" fmla="*/ 15 w 796"/>
                <a:gd name="T49" fmla="*/ 0 h 208"/>
                <a:gd name="T50" fmla="*/ 14 w 796"/>
                <a:gd name="T51" fmla="*/ 0 h 208"/>
                <a:gd name="T52" fmla="*/ 12 w 796"/>
                <a:gd name="T53" fmla="*/ 0 h 208"/>
                <a:gd name="T54" fmla="*/ 11 w 796"/>
                <a:gd name="T55" fmla="*/ 0 h 208"/>
                <a:gd name="T56" fmla="*/ 7 w 796"/>
                <a:gd name="T57" fmla="*/ 0 h 208"/>
                <a:gd name="T58" fmla="*/ 6 w 796"/>
                <a:gd name="T59" fmla="*/ 0 h 208"/>
                <a:gd name="T60" fmla="*/ 3 w 796"/>
                <a:gd name="T61" fmla="*/ 0 h 208"/>
                <a:gd name="T62" fmla="*/ 1 w 796"/>
                <a:gd name="T63" fmla="*/ 0 h 208"/>
                <a:gd name="T64" fmla="*/ 0 w 796"/>
                <a:gd name="T65" fmla="*/ 0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6"/>
                <a:gd name="T100" fmla="*/ 0 h 208"/>
                <a:gd name="T101" fmla="*/ 796 w 79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6" h="208">
                  <a:moveTo>
                    <a:pt x="0" y="29"/>
                  </a:moveTo>
                  <a:lnTo>
                    <a:pt x="6" y="29"/>
                  </a:lnTo>
                  <a:lnTo>
                    <a:pt x="16" y="29"/>
                  </a:lnTo>
                  <a:lnTo>
                    <a:pt x="29" y="29"/>
                  </a:lnTo>
                  <a:lnTo>
                    <a:pt x="45" y="29"/>
                  </a:lnTo>
                  <a:lnTo>
                    <a:pt x="63" y="29"/>
                  </a:lnTo>
                  <a:lnTo>
                    <a:pt x="83" y="29"/>
                  </a:lnTo>
                  <a:lnTo>
                    <a:pt x="105" y="29"/>
                  </a:lnTo>
                  <a:lnTo>
                    <a:pt x="127" y="29"/>
                  </a:lnTo>
                  <a:lnTo>
                    <a:pt x="147" y="29"/>
                  </a:lnTo>
                  <a:lnTo>
                    <a:pt x="169" y="29"/>
                  </a:lnTo>
                  <a:lnTo>
                    <a:pt x="189" y="29"/>
                  </a:lnTo>
                  <a:lnTo>
                    <a:pt x="207" y="29"/>
                  </a:lnTo>
                  <a:lnTo>
                    <a:pt x="223" y="29"/>
                  </a:lnTo>
                  <a:lnTo>
                    <a:pt x="236" y="29"/>
                  </a:lnTo>
                  <a:lnTo>
                    <a:pt x="246" y="29"/>
                  </a:lnTo>
                  <a:lnTo>
                    <a:pt x="252" y="29"/>
                  </a:lnTo>
                  <a:lnTo>
                    <a:pt x="259" y="29"/>
                  </a:lnTo>
                  <a:lnTo>
                    <a:pt x="274" y="30"/>
                  </a:lnTo>
                  <a:lnTo>
                    <a:pt x="294" y="32"/>
                  </a:lnTo>
                  <a:lnTo>
                    <a:pt x="319" y="36"/>
                  </a:lnTo>
                  <a:lnTo>
                    <a:pt x="349" y="40"/>
                  </a:lnTo>
                  <a:lnTo>
                    <a:pt x="384" y="46"/>
                  </a:lnTo>
                  <a:lnTo>
                    <a:pt x="420" y="53"/>
                  </a:lnTo>
                  <a:lnTo>
                    <a:pt x="461" y="62"/>
                  </a:lnTo>
                  <a:lnTo>
                    <a:pt x="503" y="72"/>
                  </a:lnTo>
                  <a:lnTo>
                    <a:pt x="546" y="85"/>
                  </a:lnTo>
                  <a:lnTo>
                    <a:pt x="590" y="100"/>
                  </a:lnTo>
                  <a:lnTo>
                    <a:pt x="635" y="116"/>
                  </a:lnTo>
                  <a:lnTo>
                    <a:pt x="677" y="136"/>
                  </a:lnTo>
                  <a:lnTo>
                    <a:pt x="719" y="158"/>
                  </a:lnTo>
                  <a:lnTo>
                    <a:pt x="759" y="182"/>
                  </a:lnTo>
                  <a:lnTo>
                    <a:pt x="796" y="208"/>
                  </a:lnTo>
                  <a:lnTo>
                    <a:pt x="796" y="161"/>
                  </a:lnTo>
                  <a:lnTo>
                    <a:pt x="759" y="135"/>
                  </a:lnTo>
                  <a:lnTo>
                    <a:pt x="719" y="112"/>
                  </a:lnTo>
                  <a:lnTo>
                    <a:pt x="677" y="91"/>
                  </a:lnTo>
                  <a:lnTo>
                    <a:pt x="634" y="74"/>
                  </a:lnTo>
                  <a:lnTo>
                    <a:pt x="590" y="57"/>
                  </a:lnTo>
                  <a:lnTo>
                    <a:pt x="546" y="45"/>
                  </a:lnTo>
                  <a:lnTo>
                    <a:pt x="502" y="33"/>
                  </a:lnTo>
                  <a:lnTo>
                    <a:pt x="461" y="25"/>
                  </a:lnTo>
                  <a:lnTo>
                    <a:pt x="420" y="17"/>
                  </a:lnTo>
                  <a:lnTo>
                    <a:pt x="384" y="11"/>
                  </a:lnTo>
                  <a:lnTo>
                    <a:pt x="349" y="7"/>
                  </a:lnTo>
                  <a:lnTo>
                    <a:pt x="319" y="5"/>
                  </a:lnTo>
                  <a:lnTo>
                    <a:pt x="294" y="2"/>
                  </a:lnTo>
                  <a:lnTo>
                    <a:pt x="274" y="1"/>
                  </a:lnTo>
                  <a:lnTo>
                    <a:pt x="259" y="0"/>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29"/>
                  </a:lnTo>
                  <a:close/>
                </a:path>
              </a:pathLst>
            </a:custGeom>
            <a:solidFill>
              <a:srgbClr val="FFFFFF"/>
            </a:solidFill>
            <a:ln w="9525">
              <a:noFill/>
              <a:round/>
            </a:ln>
          </p:spPr>
          <p:txBody>
            <a:bodyPr/>
            <a:lstStyle/>
            <a:p>
              <a:endParaRPr lang="zh-CN" altLang="en-US"/>
            </a:p>
          </p:txBody>
        </p:sp>
        <p:sp>
          <p:nvSpPr>
            <p:cNvPr id="36" name="Freeform 28"/>
            <p:cNvSpPr/>
            <p:nvPr>
              <p:custDataLst>
                <p:tags r:id="rId32"/>
              </p:custDataLst>
            </p:nvPr>
          </p:nvSpPr>
          <p:spPr bwMode="auto">
            <a:xfrm>
              <a:off x="4868" y="1780"/>
              <a:ext cx="398" cy="154"/>
            </a:xfrm>
            <a:custGeom>
              <a:avLst/>
              <a:gdLst>
                <a:gd name="T0" fmla="*/ 1 w 796"/>
                <a:gd name="T1" fmla="*/ 2 h 307"/>
                <a:gd name="T2" fmla="*/ 2 w 796"/>
                <a:gd name="T3" fmla="*/ 2 h 307"/>
                <a:gd name="T4" fmla="*/ 3 w 796"/>
                <a:gd name="T5" fmla="*/ 2 h 307"/>
                <a:gd name="T6" fmla="*/ 6 w 796"/>
                <a:gd name="T7" fmla="*/ 2 h 307"/>
                <a:gd name="T8" fmla="*/ 10 w 796"/>
                <a:gd name="T9" fmla="*/ 2 h 307"/>
                <a:gd name="T10" fmla="*/ 12 w 796"/>
                <a:gd name="T11" fmla="*/ 2 h 307"/>
                <a:gd name="T12" fmla="*/ 13 w 796"/>
                <a:gd name="T13" fmla="*/ 2 h 307"/>
                <a:gd name="T14" fmla="*/ 15 w 796"/>
                <a:gd name="T15" fmla="*/ 2 h 307"/>
                <a:gd name="T16" fmla="*/ 19 w 796"/>
                <a:gd name="T17" fmla="*/ 3 h 307"/>
                <a:gd name="T18" fmla="*/ 25 w 796"/>
                <a:gd name="T19" fmla="*/ 3 h 307"/>
                <a:gd name="T20" fmla="*/ 29 w 796"/>
                <a:gd name="T21" fmla="*/ 5 h 307"/>
                <a:gd name="T22" fmla="*/ 35 w 796"/>
                <a:gd name="T23" fmla="*/ 7 h 307"/>
                <a:gd name="T24" fmla="*/ 39 w 796"/>
                <a:gd name="T25" fmla="*/ 9 h 307"/>
                <a:gd name="T26" fmla="*/ 43 w 796"/>
                <a:gd name="T27" fmla="*/ 12 h 307"/>
                <a:gd name="T28" fmla="*/ 46 w 796"/>
                <a:gd name="T29" fmla="*/ 15 h 307"/>
                <a:gd name="T30" fmla="*/ 49 w 796"/>
                <a:gd name="T31" fmla="*/ 18 h 307"/>
                <a:gd name="T32" fmla="*/ 50 w 796"/>
                <a:gd name="T33" fmla="*/ 16 h 307"/>
                <a:gd name="T34" fmla="*/ 48 w 796"/>
                <a:gd name="T35" fmla="*/ 13 h 307"/>
                <a:gd name="T36" fmla="*/ 45 w 796"/>
                <a:gd name="T37" fmla="*/ 11 h 307"/>
                <a:gd name="T38" fmla="*/ 41 w 796"/>
                <a:gd name="T39" fmla="*/ 8 h 307"/>
                <a:gd name="T40" fmla="*/ 37 w 796"/>
                <a:gd name="T41" fmla="*/ 5 h 307"/>
                <a:gd name="T42" fmla="*/ 33 w 796"/>
                <a:gd name="T43" fmla="*/ 3 h 307"/>
                <a:gd name="T44" fmla="*/ 27 w 796"/>
                <a:gd name="T45" fmla="*/ 2 h 307"/>
                <a:gd name="T46" fmla="*/ 22 w 796"/>
                <a:gd name="T47" fmla="*/ 1 h 307"/>
                <a:gd name="T48" fmla="*/ 15 w 796"/>
                <a:gd name="T49" fmla="*/ 0 h 307"/>
                <a:gd name="T50" fmla="*/ 14 w 796"/>
                <a:gd name="T51" fmla="*/ 0 h 307"/>
                <a:gd name="T52" fmla="*/ 12 w 796"/>
                <a:gd name="T53" fmla="*/ 0 h 307"/>
                <a:gd name="T54" fmla="*/ 11 w 796"/>
                <a:gd name="T55" fmla="*/ 0 h 307"/>
                <a:gd name="T56" fmla="*/ 7 w 796"/>
                <a:gd name="T57" fmla="*/ 0 h 307"/>
                <a:gd name="T58" fmla="*/ 6 w 796"/>
                <a:gd name="T59" fmla="*/ 0 h 307"/>
                <a:gd name="T60" fmla="*/ 3 w 796"/>
                <a:gd name="T61" fmla="*/ 0 h 307"/>
                <a:gd name="T62" fmla="*/ 1 w 796"/>
                <a:gd name="T63" fmla="*/ 0 h 307"/>
                <a:gd name="T64" fmla="*/ 0 w 796"/>
                <a:gd name="T65" fmla="*/ 0 h 3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6"/>
                <a:gd name="T100" fmla="*/ 0 h 307"/>
                <a:gd name="T101" fmla="*/ 796 w 796"/>
                <a:gd name="T102" fmla="*/ 307 h 3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6" h="307">
                  <a:moveTo>
                    <a:pt x="0" y="32"/>
                  </a:moveTo>
                  <a:lnTo>
                    <a:pt x="6" y="32"/>
                  </a:lnTo>
                  <a:lnTo>
                    <a:pt x="16" y="32"/>
                  </a:lnTo>
                  <a:lnTo>
                    <a:pt x="29" y="32"/>
                  </a:lnTo>
                  <a:lnTo>
                    <a:pt x="45" y="32"/>
                  </a:lnTo>
                  <a:lnTo>
                    <a:pt x="63" y="32"/>
                  </a:lnTo>
                  <a:lnTo>
                    <a:pt x="83" y="32"/>
                  </a:lnTo>
                  <a:lnTo>
                    <a:pt x="105" y="32"/>
                  </a:lnTo>
                  <a:lnTo>
                    <a:pt x="127" y="32"/>
                  </a:lnTo>
                  <a:lnTo>
                    <a:pt x="147" y="32"/>
                  </a:lnTo>
                  <a:lnTo>
                    <a:pt x="169" y="32"/>
                  </a:lnTo>
                  <a:lnTo>
                    <a:pt x="189" y="32"/>
                  </a:lnTo>
                  <a:lnTo>
                    <a:pt x="207" y="32"/>
                  </a:lnTo>
                  <a:lnTo>
                    <a:pt x="223" y="32"/>
                  </a:lnTo>
                  <a:lnTo>
                    <a:pt x="236" y="32"/>
                  </a:lnTo>
                  <a:lnTo>
                    <a:pt x="246" y="32"/>
                  </a:lnTo>
                  <a:lnTo>
                    <a:pt x="252" y="32"/>
                  </a:lnTo>
                  <a:lnTo>
                    <a:pt x="299" y="33"/>
                  </a:lnTo>
                  <a:lnTo>
                    <a:pt x="346" y="39"/>
                  </a:lnTo>
                  <a:lnTo>
                    <a:pt x="390" y="46"/>
                  </a:lnTo>
                  <a:lnTo>
                    <a:pt x="433" y="56"/>
                  </a:lnTo>
                  <a:lnTo>
                    <a:pt x="473" y="69"/>
                  </a:lnTo>
                  <a:lnTo>
                    <a:pt x="514" y="85"/>
                  </a:lnTo>
                  <a:lnTo>
                    <a:pt x="551" y="101"/>
                  </a:lnTo>
                  <a:lnTo>
                    <a:pt x="586" y="120"/>
                  </a:lnTo>
                  <a:lnTo>
                    <a:pt x="620" y="140"/>
                  </a:lnTo>
                  <a:lnTo>
                    <a:pt x="652" y="162"/>
                  </a:lnTo>
                  <a:lnTo>
                    <a:pt x="681" y="185"/>
                  </a:lnTo>
                  <a:lnTo>
                    <a:pt x="708" y="209"/>
                  </a:lnTo>
                  <a:lnTo>
                    <a:pt x="734" y="233"/>
                  </a:lnTo>
                  <a:lnTo>
                    <a:pt x="757" y="257"/>
                  </a:lnTo>
                  <a:lnTo>
                    <a:pt x="778" y="283"/>
                  </a:lnTo>
                  <a:lnTo>
                    <a:pt x="796" y="307"/>
                  </a:lnTo>
                  <a:lnTo>
                    <a:pt x="796" y="255"/>
                  </a:lnTo>
                  <a:lnTo>
                    <a:pt x="778" y="231"/>
                  </a:lnTo>
                  <a:lnTo>
                    <a:pt x="757" y="208"/>
                  </a:lnTo>
                  <a:lnTo>
                    <a:pt x="734" y="184"/>
                  </a:lnTo>
                  <a:lnTo>
                    <a:pt x="708" y="161"/>
                  </a:lnTo>
                  <a:lnTo>
                    <a:pt x="681" y="139"/>
                  </a:lnTo>
                  <a:lnTo>
                    <a:pt x="652" y="118"/>
                  </a:lnTo>
                  <a:lnTo>
                    <a:pt x="620" y="99"/>
                  </a:lnTo>
                  <a:lnTo>
                    <a:pt x="586" y="79"/>
                  </a:lnTo>
                  <a:lnTo>
                    <a:pt x="551" y="62"/>
                  </a:lnTo>
                  <a:lnTo>
                    <a:pt x="514" y="47"/>
                  </a:lnTo>
                  <a:lnTo>
                    <a:pt x="473" y="33"/>
                  </a:lnTo>
                  <a:lnTo>
                    <a:pt x="433" y="21"/>
                  </a:lnTo>
                  <a:lnTo>
                    <a:pt x="390" y="12"/>
                  </a:lnTo>
                  <a:lnTo>
                    <a:pt x="346" y="5"/>
                  </a:lnTo>
                  <a:lnTo>
                    <a:pt x="299" y="1"/>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32"/>
                  </a:lnTo>
                  <a:close/>
                </a:path>
              </a:pathLst>
            </a:custGeom>
            <a:solidFill>
              <a:srgbClr val="FFFFFF"/>
            </a:solidFill>
            <a:ln w="9525">
              <a:noFill/>
              <a:round/>
            </a:ln>
          </p:spPr>
          <p:txBody>
            <a:bodyPr/>
            <a:lstStyle/>
            <a:p>
              <a:endParaRPr lang="zh-CN" altLang="en-US"/>
            </a:p>
          </p:txBody>
        </p:sp>
        <p:sp>
          <p:nvSpPr>
            <p:cNvPr id="37" name="Freeform 29"/>
            <p:cNvSpPr/>
            <p:nvPr>
              <p:custDataLst>
                <p:tags r:id="rId33"/>
              </p:custDataLst>
            </p:nvPr>
          </p:nvSpPr>
          <p:spPr bwMode="auto">
            <a:xfrm>
              <a:off x="4264" y="1681"/>
              <a:ext cx="24" cy="132"/>
            </a:xfrm>
            <a:custGeom>
              <a:avLst/>
              <a:gdLst>
                <a:gd name="T0" fmla="*/ 1 w 50"/>
                <a:gd name="T1" fmla="*/ 0 h 263"/>
                <a:gd name="T2" fmla="*/ 3 w 50"/>
                <a:gd name="T3" fmla="*/ 4 h 263"/>
                <a:gd name="T4" fmla="*/ 3 w 50"/>
                <a:gd name="T5" fmla="*/ 17 h 263"/>
                <a:gd name="T6" fmla="*/ 0 w 50"/>
                <a:gd name="T7" fmla="*/ 17 h 263"/>
                <a:gd name="T8" fmla="*/ 0 w 50"/>
                <a:gd name="T9" fmla="*/ 4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w="9525">
              <a:noFill/>
              <a:round/>
            </a:ln>
          </p:spPr>
          <p:txBody>
            <a:bodyPr/>
            <a:lstStyle/>
            <a:p>
              <a:endParaRPr lang="zh-CN" altLang="en-US"/>
            </a:p>
          </p:txBody>
        </p:sp>
        <p:sp>
          <p:nvSpPr>
            <p:cNvPr id="38" name="Freeform 30"/>
            <p:cNvSpPr/>
            <p:nvPr>
              <p:custDataLst>
                <p:tags r:id="rId34"/>
              </p:custDataLst>
            </p:nvPr>
          </p:nvSpPr>
          <p:spPr bwMode="auto">
            <a:xfrm>
              <a:off x="4300"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39" name="Freeform 31"/>
            <p:cNvSpPr/>
            <p:nvPr>
              <p:custDataLst>
                <p:tags r:id="rId35"/>
              </p:custDataLst>
            </p:nvPr>
          </p:nvSpPr>
          <p:spPr bwMode="auto">
            <a:xfrm>
              <a:off x="4338"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40" name="Rectangle 32"/>
            <p:cNvSpPr>
              <a:spLocks noChangeArrowheads="1"/>
            </p:cNvSpPr>
            <p:nvPr>
              <p:custDataLst>
                <p:tags r:id="rId36"/>
              </p:custDataLst>
            </p:nvPr>
          </p:nvSpPr>
          <p:spPr bwMode="auto">
            <a:xfrm>
              <a:off x="4264"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41" name="Rectangle 33"/>
            <p:cNvSpPr>
              <a:spLocks noChangeArrowheads="1"/>
            </p:cNvSpPr>
            <p:nvPr>
              <p:custDataLst>
                <p:tags r:id="rId37"/>
              </p:custDataLst>
            </p:nvPr>
          </p:nvSpPr>
          <p:spPr bwMode="auto">
            <a:xfrm>
              <a:off x="4264"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42" name="Freeform 34"/>
            <p:cNvSpPr/>
            <p:nvPr>
              <p:custDataLst>
                <p:tags r:id="rId38"/>
              </p:custDataLst>
            </p:nvPr>
          </p:nvSpPr>
          <p:spPr bwMode="auto">
            <a:xfrm>
              <a:off x="4370" y="1681"/>
              <a:ext cx="24" cy="132"/>
            </a:xfrm>
            <a:custGeom>
              <a:avLst/>
              <a:gdLst>
                <a:gd name="T0" fmla="*/ 1 w 50"/>
                <a:gd name="T1" fmla="*/ 0 h 263"/>
                <a:gd name="T2" fmla="*/ 3 w 50"/>
                <a:gd name="T3" fmla="*/ 4 h 263"/>
                <a:gd name="T4" fmla="*/ 3 w 50"/>
                <a:gd name="T5" fmla="*/ 17 h 263"/>
                <a:gd name="T6" fmla="*/ 0 w 50"/>
                <a:gd name="T7" fmla="*/ 17 h 263"/>
                <a:gd name="T8" fmla="*/ 0 w 50"/>
                <a:gd name="T9" fmla="*/ 4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5" y="0"/>
                  </a:moveTo>
                  <a:lnTo>
                    <a:pt x="50" y="57"/>
                  </a:lnTo>
                  <a:lnTo>
                    <a:pt x="50"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43" name="Freeform 35"/>
            <p:cNvSpPr/>
            <p:nvPr>
              <p:custDataLst>
                <p:tags r:id="rId39"/>
              </p:custDataLst>
            </p:nvPr>
          </p:nvSpPr>
          <p:spPr bwMode="auto">
            <a:xfrm>
              <a:off x="4405"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44" name="Freeform 36"/>
            <p:cNvSpPr/>
            <p:nvPr>
              <p:custDataLst>
                <p:tags r:id="rId40"/>
              </p:custDataLst>
            </p:nvPr>
          </p:nvSpPr>
          <p:spPr bwMode="auto">
            <a:xfrm>
              <a:off x="4444"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45" name="Rectangle 37"/>
            <p:cNvSpPr>
              <a:spLocks noChangeArrowheads="1"/>
            </p:cNvSpPr>
            <p:nvPr>
              <p:custDataLst>
                <p:tags r:id="rId41"/>
              </p:custDataLst>
            </p:nvPr>
          </p:nvSpPr>
          <p:spPr bwMode="auto">
            <a:xfrm>
              <a:off x="4370"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46" name="Rectangle 38"/>
            <p:cNvSpPr>
              <a:spLocks noChangeArrowheads="1"/>
            </p:cNvSpPr>
            <p:nvPr>
              <p:custDataLst>
                <p:tags r:id="rId42"/>
              </p:custDataLst>
            </p:nvPr>
          </p:nvSpPr>
          <p:spPr bwMode="auto">
            <a:xfrm>
              <a:off x="4370"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47" name="Freeform 39"/>
            <p:cNvSpPr/>
            <p:nvPr>
              <p:custDataLst>
                <p:tags r:id="rId43"/>
              </p:custDataLst>
            </p:nvPr>
          </p:nvSpPr>
          <p:spPr bwMode="auto">
            <a:xfrm>
              <a:off x="4476" y="1681"/>
              <a:ext cx="24" cy="132"/>
            </a:xfrm>
            <a:custGeom>
              <a:avLst/>
              <a:gdLst>
                <a:gd name="T0" fmla="*/ 1 w 49"/>
                <a:gd name="T1" fmla="*/ 0 h 263"/>
                <a:gd name="T2" fmla="*/ 3 w 49"/>
                <a:gd name="T3" fmla="*/ 4 h 263"/>
                <a:gd name="T4" fmla="*/ 3 w 49"/>
                <a:gd name="T5" fmla="*/ 17 h 263"/>
                <a:gd name="T6" fmla="*/ 0 w 49"/>
                <a:gd name="T7" fmla="*/ 17 h 263"/>
                <a:gd name="T8" fmla="*/ 0 w 49"/>
                <a:gd name="T9" fmla="*/ 4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48" name="Freeform 40"/>
            <p:cNvSpPr/>
            <p:nvPr>
              <p:custDataLst>
                <p:tags r:id="rId44"/>
              </p:custDataLst>
            </p:nvPr>
          </p:nvSpPr>
          <p:spPr bwMode="auto">
            <a:xfrm>
              <a:off x="4511"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49" name="Freeform 41"/>
            <p:cNvSpPr/>
            <p:nvPr>
              <p:custDataLst>
                <p:tags r:id="rId45"/>
              </p:custDataLst>
            </p:nvPr>
          </p:nvSpPr>
          <p:spPr bwMode="auto">
            <a:xfrm>
              <a:off x="4549"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50" name="Rectangle 42"/>
            <p:cNvSpPr>
              <a:spLocks noChangeArrowheads="1"/>
            </p:cNvSpPr>
            <p:nvPr>
              <p:custDataLst>
                <p:tags r:id="rId46"/>
              </p:custDataLst>
            </p:nvPr>
          </p:nvSpPr>
          <p:spPr bwMode="auto">
            <a:xfrm>
              <a:off x="4476"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51" name="Rectangle 43"/>
            <p:cNvSpPr>
              <a:spLocks noChangeArrowheads="1"/>
            </p:cNvSpPr>
            <p:nvPr>
              <p:custDataLst>
                <p:tags r:id="rId47"/>
              </p:custDataLst>
            </p:nvPr>
          </p:nvSpPr>
          <p:spPr bwMode="auto">
            <a:xfrm>
              <a:off x="4476"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52" name="Freeform 44"/>
            <p:cNvSpPr/>
            <p:nvPr>
              <p:custDataLst>
                <p:tags r:id="rId48"/>
              </p:custDataLst>
            </p:nvPr>
          </p:nvSpPr>
          <p:spPr bwMode="auto">
            <a:xfrm>
              <a:off x="4581"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w="9525">
              <a:noFill/>
              <a:round/>
            </a:ln>
          </p:spPr>
          <p:txBody>
            <a:bodyPr/>
            <a:lstStyle/>
            <a:p>
              <a:endParaRPr lang="zh-CN" altLang="en-US"/>
            </a:p>
          </p:txBody>
        </p:sp>
        <p:sp>
          <p:nvSpPr>
            <p:cNvPr id="53" name="Freeform 45"/>
            <p:cNvSpPr/>
            <p:nvPr>
              <p:custDataLst>
                <p:tags r:id="rId49"/>
              </p:custDataLst>
            </p:nvPr>
          </p:nvSpPr>
          <p:spPr bwMode="auto">
            <a:xfrm>
              <a:off x="4617"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54" name="Freeform 46"/>
            <p:cNvSpPr/>
            <p:nvPr>
              <p:custDataLst>
                <p:tags r:id="rId50"/>
              </p:custDataLst>
            </p:nvPr>
          </p:nvSpPr>
          <p:spPr bwMode="auto">
            <a:xfrm>
              <a:off x="4655"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55" name="Rectangle 47"/>
            <p:cNvSpPr>
              <a:spLocks noChangeArrowheads="1"/>
            </p:cNvSpPr>
            <p:nvPr>
              <p:custDataLst>
                <p:tags r:id="rId51"/>
              </p:custDataLst>
            </p:nvPr>
          </p:nvSpPr>
          <p:spPr bwMode="auto">
            <a:xfrm>
              <a:off x="4581" y="1716"/>
              <a:ext cx="108"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56" name="Rectangle 48"/>
            <p:cNvSpPr>
              <a:spLocks noChangeArrowheads="1"/>
            </p:cNvSpPr>
            <p:nvPr>
              <p:custDataLst>
                <p:tags r:id="rId52"/>
              </p:custDataLst>
            </p:nvPr>
          </p:nvSpPr>
          <p:spPr bwMode="auto">
            <a:xfrm>
              <a:off x="4581" y="1780"/>
              <a:ext cx="108"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57" name="Freeform 49"/>
            <p:cNvSpPr/>
            <p:nvPr>
              <p:custDataLst>
                <p:tags r:id="rId53"/>
              </p:custDataLst>
            </p:nvPr>
          </p:nvSpPr>
          <p:spPr bwMode="auto">
            <a:xfrm>
              <a:off x="4687"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w="9525">
              <a:noFill/>
              <a:round/>
            </a:ln>
          </p:spPr>
          <p:txBody>
            <a:bodyPr/>
            <a:lstStyle/>
            <a:p>
              <a:endParaRPr lang="zh-CN" altLang="en-US"/>
            </a:p>
          </p:txBody>
        </p:sp>
        <p:sp>
          <p:nvSpPr>
            <p:cNvPr id="58" name="Freeform 50"/>
            <p:cNvSpPr/>
            <p:nvPr>
              <p:custDataLst>
                <p:tags r:id="rId54"/>
              </p:custDataLst>
            </p:nvPr>
          </p:nvSpPr>
          <p:spPr bwMode="auto">
            <a:xfrm>
              <a:off x="4723"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59" name="Freeform 51"/>
            <p:cNvSpPr/>
            <p:nvPr>
              <p:custDataLst>
                <p:tags r:id="rId55"/>
              </p:custDataLst>
            </p:nvPr>
          </p:nvSpPr>
          <p:spPr bwMode="auto">
            <a:xfrm>
              <a:off x="4761"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60" name="Rectangle 52"/>
            <p:cNvSpPr>
              <a:spLocks noChangeArrowheads="1"/>
            </p:cNvSpPr>
            <p:nvPr>
              <p:custDataLst>
                <p:tags r:id="rId56"/>
              </p:custDataLst>
            </p:nvPr>
          </p:nvSpPr>
          <p:spPr bwMode="auto">
            <a:xfrm>
              <a:off x="4687"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61" name="Rectangle 53"/>
            <p:cNvSpPr>
              <a:spLocks noChangeArrowheads="1"/>
            </p:cNvSpPr>
            <p:nvPr>
              <p:custDataLst>
                <p:tags r:id="rId57"/>
              </p:custDataLst>
            </p:nvPr>
          </p:nvSpPr>
          <p:spPr bwMode="auto">
            <a:xfrm>
              <a:off x="4687"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62" name="Freeform 54"/>
            <p:cNvSpPr/>
            <p:nvPr>
              <p:custDataLst>
                <p:tags r:id="rId58"/>
              </p:custDataLst>
            </p:nvPr>
          </p:nvSpPr>
          <p:spPr bwMode="auto">
            <a:xfrm>
              <a:off x="4793" y="1681"/>
              <a:ext cx="25" cy="132"/>
            </a:xfrm>
            <a:custGeom>
              <a:avLst/>
              <a:gdLst>
                <a:gd name="T0" fmla="*/ 2 w 50"/>
                <a:gd name="T1" fmla="*/ 0 h 263"/>
                <a:gd name="T2" fmla="*/ 3 w 50"/>
                <a:gd name="T3" fmla="*/ 4 h 263"/>
                <a:gd name="T4" fmla="*/ 3 w 50"/>
                <a:gd name="T5" fmla="*/ 17 h 263"/>
                <a:gd name="T6" fmla="*/ 0 w 50"/>
                <a:gd name="T7" fmla="*/ 17 h 263"/>
                <a:gd name="T8" fmla="*/ 0 w 50"/>
                <a:gd name="T9" fmla="*/ 4 h 263"/>
                <a:gd name="T10" fmla="*/ 2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63" name="Freeform 55"/>
            <p:cNvSpPr/>
            <p:nvPr>
              <p:custDataLst>
                <p:tags r:id="rId59"/>
              </p:custDataLst>
            </p:nvPr>
          </p:nvSpPr>
          <p:spPr bwMode="auto">
            <a:xfrm>
              <a:off x="4829"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w="9525">
              <a:noFill/>
              <a:round/>
            </a:ln>
          </p:spPr>
          <p:txBody>
            <a:bodyPr/>
            <a:lstStyle/>
            <a:p>
              <a:endParaRPr lang="zh-CN" altLang="en-US"/>
            </a:p>
          </p:txBody>
        </p:sp>
        <p:sp>
          <p:nvSpPr>
            <p:cNvPr id="64" name="Freeform 56"/>
            <p:cNvSpPr/>
            <p:nvPr>
              <p:custDataLst>
                <p:tags r:id="rId60"/>
              </p:custDataLst>
            </p:nvPr>
          </p:nvSpPr>
          <p:spPr bwMode="auto">
            <a:xfrm>
              <a:off x="4867" y="1681"/>
              <a:ext cx="25" cy="132"/>
            </a:xfrm>
            <a:custGeom>
              <a:avLst/>
              <a:gdLst>
                <a:gd name="T0" fmla="*/ 2 w 49"/>
                <a:gd name="T1" fmla="*/ 0 h 263"/>
                <a:gd name="T2" fmla="*/ 4 w 49"/>
                <a:gd name="T3" fmla="*/ 4 h 263"/>
                <a:gd name="T4" fmla="*/ 4 w 49"/>
                <a:gd name="T5" fmla="*/ 17 h 263"/>
                <a:gd name="T6" fmla="*/ 0 w 49"/>
                <a:gd name="T7" fmla="*/ 17 h 263"/>
                <a:gd name="T8" fmla="*/ 0 w 49"/>
                <a:gd name="T9" fmla="*/ 4 h 263"/>
                <a:gd name="T10" fmla="*/ 2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w="9525">
              <a:noFill/>
              <a:round/>
            </a:ln>
          </p:spPr>
          <p:txBody>
            <a:bodyPr/>
            <a:lstStyle/>
            <a:p>
              <a:endParaRPr lang="zh-CN" altLang="en-US"/>
            </a:p>
          </p:txBody>
        </p:sp>
        <p:sp>
          <p:nvSpPr>
            <p:cNvPr id="65" name="Rectangle 57"/>
            <p:cNvSpPr>
              <a:spLocks noChangeArrowheads="1"/>
            </p:cNvSpPr>
            <p:nvPr>
              <p:custDataLst>
                <p:tags r:id="rId61"/>
              </p:custDataLst>
            </p:nvPr>
          </p:nvSpPr>
          <p:spPr bwMode="auto">
            <a:xfrm>
              <a:off x="4793" y="1716"/>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66" name="Rectangle 58"/>
            <p:cNvSpPr>
              <a:spLocks noChangeArrowheads="1"/>
            </p:cNvSpPr>
            <p:nvPr>
              <p:custDataLst>
                <p:tags r:id="rId62"/>
              </p:custDataLst>
            </p:nvPr>
          </p:nvSpPr>
          <p:spPr bwMode="auto">
            <a:xfrm>
              <a:off x="4793" y="1780"/>
              <a:ext cx="107" cy="15"/>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67" name="Freeform 59"/>
            <p:cNvSpPr/>
            <p:nvPr>
              <p:custDataLst>
                <p:tags r:id="rId63"/>
              </p:custDataLst>
            </p:nvPr>
          </p:nvSpPr>
          <p:spPr bwMode="auto">
            <a:xfrm>
              <a:off x="4898" y="1471"/>
              <a:ext cx="304" cy="420"/>
            </a:xfrm>
            <a:custGeom>
              <a:avLst/>
              <a:gdLst>
                <a:gd name="T0" fmla="*/ 4 w 607"/>
                <a:gd name="T1" fmla="*/ 24 h 841"/>
                <a:gd name="T2" fmla="*/ 9 w 607"/>
                <a:gd name="T3" fmla="*/ 26 h 841"/>
                <a:gd name="T4" fmla="*/ 14 w 607"/>
                <a:gd name="T5" fmla="*/ 33 h 841"/>
                <a:gd name="T6" fmla="*/ 17 w 607"/>
                <a:gd name="T7" fmla="*/ 47 h 841"/>
                <a:gd name="T8" fmla="*/ 19 w 607"/>
                <a:gd name="T9" fmla="*/ 49 h 841"/>
                <a:gd name="T10" fmla="*/ 20 w 607"/>
                <a:gd name="T11" fmla="*/ 40 h 841"/>
                <a:gd name="T12" fmla="*/ 23 w 607"/>
                <a:gd name="T13" fmla="*/ 31 h 841"/>
                <a:gd name="T14" fmla="*/ 32 w 607"/>
                <a:gd name="T15" fmla="*/ 23 h 841"/>
                <a:gd name="T16" fmla="*/ 37 w 607"/>
                <a:gd name="T17" fmla="*/ 21 h 841"/>
                <a:gd name="T18" fmla="*/ 33 w 607"/>
                <a:gd name="T19" fmla="*/ 22 h 841"/>
                <a:gd name="T20" fmla="*/ 28 w 607"/>
                <a:gd name="T21" fmla="*/ 25 h 841"/>
                <a:gd name="T22" fmla="*/ 23 w 607"/>
                <a:gd name="T23" fmla="*/ 31 h 841"/>
                <a:gd name="T24" fmla="*/ 21 w 607"/>
                <a:gd name="T25" fmla="*/ 33 h 841"/>
                <a:gd name="T26" fmla="*/ 22 w 607"/>
                <a:gd name="T27" fmla="*/ 27 h 841"/>
                <a:gd name="T28" fmla="*/ 24 w 607"/>
                <a:gd name="T29" fmla="*/ 19 h 841"/>
                <a:gd name="T30" fmla="*/ 29 w 607"/>
                <a:gd name="T31" fmla="*/ 10 h 841"/>
                <a:gd name="T32" fmla="*/ 30 w 607"/>
                <a:gd name="T33" fmla="*/ 8 h 841"/>
                <a:gd name="T34" fmla="*/ 26 w 607"/>
                <a:gd name="T35" fmla="*/ 13 h 841"/>
                <a:gd name="T36" fmla="*/ 25 w 607"/>
                <a:gd name="T37" fmla="*/ 13 h 841"/>
                <a:gd name="T38" fmla="*/ 27 w 607"/>
                <a:gd name="T39" fmla="*/ 5 h 841"/>
                <a:gd name="T40" fmla="*/ 27 w 607"/>
                <a:gd name="T41" fmla="*/ 4 h 841"/>
                <a:gd name="T42" fmla="*/ 25 w 607"/>
                <a:gd name="T43" fmla="*/ 12 h 841"/>
                <a:gd name="T44" fmla="*/ 23 w 607"/>
                <a:gd name="T45" fmla="*/ 19 h 841"/>
                <a:gd name="T46" fmla="*/ 19 w 607"/>
                <a:gd name="T47" fmla="*/ 33 h 841"/>
                <a:gd name="T48" fmla="*/ 17 w 607"/>
                <a:gd name="T49" fmla="*/ 36 h 841"/>
                <a:gd name="T50" fmla="*/ 16 w 607"/>
                <a:gd name="T51" fmla="*/ 24 h 841"/>
                <a:gd name="T52" fmla="*/ 18 w 607"/>
                <a:gd name="T53" fmla="*/ 10 h 841"/>
                <a:gd name="T54" fmla="*/ 20 w 607"/>
                <a:gd name="T55" fmla="*/ 2 h 841"/>
                <a:gd name="T56" fmla="*/ 20 w 607"/>
                <a:gd name="T57" fmla="*/ 2 h 841"/>
                <a:gd name="T58" fmla="*/ 17 w 607"/>
                <a:gd name="T59" fmla="*/ 12 h 841"/>
                <a:gd name="T60" fmla="*/ 14 w 607"/>
                <a:gd name="T61" fmla="*/ 14 h 841"/>
                <a:gd name="T62" fmla="*/ 10 w 607"/>
                <a:gd name="T63" fmla="*/ 7 h 841"/>
                <a:gd name="T64" fmla="*/ 10 w 607"/>
                <a:gd name="T65" fmla="*/ 7 h 841"/>
                <a:gd name="T66" fmla="*/ 14 w 607"/>
                <a:gd name="T67" fmla="*/ 16 h 841"/>
                <a:gd name="T68" fmla="*/ 15 w 607"/>
                <a:gd name="T69" fmla="*/ 22 h 841"/>
                <a:gd name="T70" fmla="*/ 12 w 607"/>
                <a:gd name="T71" fmla="*/ 22 h 841"/>
                <a:gd name="T72" fmla="*/ 7 w 607"/>
                <a:gd name="T73" fmla="*/ 13 h 841"/>
                <a:gd name="T74" fmla="*/ 7 w 607"/>
                <a:gd name="T75" fmla="*/ 10 h 841"/>
                <a:gd name="T76" fmla="*/ 6 w 607"/>
                <a:gd name="T77" fmla="*/ 14 h 841"/>
                <a:gd name="T78" fmla="*/ 3 w 607"/>
                <a:gd name="T79" fmla="*/ 9 h 841"/>
                <a:gd name="T80" fmla="*/ 3 w 607"/>
                <a:gd name="T81" fmla="*/ 9 h 841"/>
                <a:gd name="T82" fmla="*/ 5 w 607"/>
                <a:gd name="T83" fmla="*/ 14 h 841"/>
                <a:gd name="T84" fmla="*/ 8 w 607"/>
                <a:gd name="T85" fmla="*/ 18 h 841"/>
                <a:gd name="T86" fmla="*/ 10 w 607"/>
                <a:gd name="T87" fmla="*/ 22 h 841"/>
                <a:gd name="T88" fmla="*/ 13 w 607"/>
                <a:gd name="T89" fmla="*/ 24 h 841"/>
                <a:gd name="T90" fmla="*/ 15 w 607"/>
                <a:gd name="T91" fmla="*/ 28 h 841"/>
                <a:gd name="T92" fmla="*/ 14 w 607"/>
                <a:gd name="T93" fmla="*/ 31 h 841"/>
                <a:gd name="T94" fmla="*/ 11 w 607"/>
                <a:gd name="T95" fmla="*/ 27 h 841"/>
                <a:gd name="T96" fmla="*/ 9 w 607"/>
                <a:gd name="T97" fmla="*/ 23 h 841"/>
                <a:gd name="T98" fmla="*/ 9 w 607"/>
                <a:gd name="T99" fmla="*/ 24 h 841"/>
                <a:gd name="T100" fmla="*/ 7 w 607"/>
                <a:gd name="T101" fmla="*/ 24 h 841"/>
                <a:gd name="T102" fmla="*/ 2 w 607"/>
                <a:gd name="T103" fmla="*/ 23 h 8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7"/>
                <a:gd name="T157" fmla="*/ 0 h 841"/>
                <a:gd name="T158" fmla="*/ 607 w 607"/>
                <a:gd name="T159" fmla="*/ 841 h 8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7" h="841">
                  <a:moveTo>
                    <a:pt x="0" y="379"/>
                  </a:moveTo>
                  <a:lnTo>
                    <a:pt x="15" y="383"/>
                  </a:lnTo>
                  <a:lnTo>
                    <a:pt x="32" y="386"/>
                  </a:lnTo>
                  <a:lnTo>
                    <a:pt x="52" y="391"/>
                  </a:lnTo>
                  <a:lnTo>
                    <a:pt x="73" y="397"/>
                  </a:lnTo>
                  <a:lnTo>
                    <a:pt x="93" y="405"/>
                  </a:lnTo>
                  <a:lnTo>
                    <a:pt x="116" y="415"/>
                  </a:lnTo>
                  <a:lnTo>
                    <a:pt x="138" y="429"/>
                  </a:lnTo>
                  <a:lnTo>
                    <a:pt x="160" y="447"/>
                  </a:lnTo>
                  <a:lnTo>
                    <a:pt x="181" y="471"/>
                  </a:lnTo>
                  <a:lnTo>
                    <a:pt x="202" y="501"/>
                  </a:lnTo>
                  <a:lnTo>
                    <a:pt x="219" y="537"/>
                  </a:lnTo>
                  <a:lnTo>
                    <a:pt x="235" y="580"/>
                  </a:lnTo>
                  <a:lnTo>
                    <a:pt x="248" y="631"/>
                  </a:lnTo>
                  <a:lnTo>
                    <a:pt x="258" y="691"/>
                  </a:lnTo>
                  <a:lnTo>
                    <a:pt x="264" y="761"/>
                  </a:lnTo>
                  <a:lnTo>
                    <a:pt x="266" y="841"/>
                  </a:lnTo>
                  <a:lnTo>
                    <a:pt x="301" y="841"/>
                  </a:lnTo>
                  <a:lnTo>
                    <a:pt x="301" y="815"/>
                  </a:lnTo>
                  <a:lnTo>
                    <a:pt x="301" y="787"/>
                  </a:lnTo>
                  <a:lnTo>
                    <a:pt x="301" y="756"/>
                  </a:lnTo>
                  <a:lnTo>
                    <a:pt x="302" y="722"/>
                  </a:lnTo>
                  <a:lnTo>
                    <a:pt x="304" y="687"/>
                  </a:lnTo>
                  <a:lnTo>
                    <a:pt x="310" y="651"/>
                  </a:lnTo>
                  <a:lnTo>
                    <a:pt x="318" y="613"/>
                  </a:lnTo>
                  <a:lnTo>
                    <a:pt x="329" y="576"/>
                  </a:lnTo>
                  <a:lnTo>
                    <a:pt x="344" y="539"/>
                  </a:lnTo>
                  <a:lnTo>
                    <a:pt x="364" y="504"/>
                  </a:lnTo>
                  <a:lnTo>
                    <a:pt x="388" y="468"/>
                  </a:lnTo>
                  <a:lnTo>
                    <a:pt x="419" y="435"/>
                  </a:lnTo>
                  <a:lnTo>
                    <a:pt x="455" y="405"/>
                  </a:lnTo>
                  <a:lnTo>
                    <a:pt x="499" y="376"/>
                  </a:lnTo>
                  <a:lnTo>
                    <a:pt x="548" y="351"/>
                  </a:lnTo>
                  <a:lnTo>
                    <a:pt x="607" y="330"/>
                  </a:lnTo>
                  <a:lnTo>
                    <a:pt x="597" y="332"/>
                  </a:lnTo>
                  <a:lnTo>
                    <a:pt x="584" y="336"/>
                  </a:lnTo>
                  <a:lnTo>
                    <a:pt x="570" y="339"/>
                  </a:lnTo>
                  <a:lnTo>
                    <a:pt x="554" y="344"/>
                  </a:lnTo>
                  <a:lnTo>
                    <a:pt x="536" y="351"/>
                  </a:lnTo>
                  <a:lnTo>
                    <a:pt x="517" y="359"/>
                  </a:lnTo>
                  <a:lnTo>
                    <a:pt x="498" y="368"/>
                  </a:lnTo>
                  <a:lnTo>
                    <a:pt x="477" y="378"/>
                  </a:lnTo>
                  <a:lnTo>
                    <a:pt x="456" y="392"/>
                  </a:lnTo>
                  <a:lnTo>
                    <a:pt x="434" y="408"/>
                  </a:lnTo>
                  <a:lnTo>
                    <a:pt x="414" y="426"/>
                  </a:lnTo>
                  <a:lnTo>
                    <a:pt x="394" y="447"/>
                  </a:lnTo>
                  <a:lnTo>
                    <a:pt x="373" y="471"/>
                  </a:lnTo>
                  <a:lnTo>
                    <a:pt x="355" y="498"/>
                  </a:lnTo>
                  <a:lnTo>
                    <a:pt x="338" y="528"/>
                  </a:lnTo>
                  <a:lnTo>
                    <a:pt x="321" y="562"/>
                  </a:lnTo>
                  <a:lnTo>
                    <a:pt x="324" y="550"/>
                  </a:lnTo>
                  <a:lnTo>
                    <a:pt x="326" y="533"/>
                  </a:lnTo>
                  <a:lnTo>
                    <a:pt x="328" y="514"/>
                  </a:lnTo>
                  <a:lnTo>
                    <a:pt x="332" y="491"/>
                  </a:lnTo>
                  <a:lnTo>
                    <a:pt x="335" y="464"/>
                  </a:lnTo>
                  <a:lnTo>
                    <a:pt x="341" y="437"/>
                  </a:lnTo>
                  <a:lnTo>
                    <a:pt x="348" y="407"/>
                  </a:lnTo>
                  <a:lnTo>
                    <a:pt x="356" y="375"/>
                  </a:lnTo>
                  <a:lnTo>
                    <a:pt x="366" y="341"/>
                  </a:lnTo>
                  <a:lnTo>
                    <a:pt x="379" y="306"/>
                  </a:lnTo>
                  <a:lnTo>
                    <a:pt x="394" y="270"/>
                  </a:lnTo>
                  <a:lnTo>
                    <a:pt x="411" y="234"/>
                  </a:lnTo>
                  <a:lnTo>
                    <a:pt x="431" y="196"/>
                  </a:lnTo>
                  <a:lnTo>
                    <a:pt x="454" y="160"/>
                  </a:lnTo>
                  <a:lnTo>
                    <a:pt x="480" y="123"/>
                  </a:lnTo>
                  <a:lnTo>
                    <a:pt x="510" y="87"/>
                  </a:lnTo>
                  <a:lnTo>
                    <a:pt x="486" y="109"/>
                  </a:lnTo>
                  <a:lnTo>
                    <a:pt x="467" y="131"/>
                  </a:lnTo>
                  <a:lnTo>
                    <a:pt x="449" y="153"/>
                  </a:lnTo>
                  <a:lnTo>
                    <a:pt x="434" y="175"/>
                  </a:lnTo>
                  <a:lnTo>
                    <a:pt x="422" y="196"/>
                  </a:lnTo>
                  <a:lnTo>
                    <a:pt x="411" y="216"/>
                  </a:lnTo>
                  <a:lnTo>
                    <a:pt x="402" y="234"/>
                  </a:lnTo>
                  <a:lnTo>
                    <a:pt x="394" y="250"/>
                  </a:lnTo>
                  <a:lnTo>
                    <a:pt x="394" y="233"/>
                  </a:lnTo>
                  <a:lnTo>
                    <a:pt x="396" y="208"/>
                  </a:lnTo>
                  <a:lnTo>
                    <a:pt x="400" y="179"/>
                  </a:lnTo>
                  <a:lnTo>
                    <a:pt x="406" y="146"/>
                  </a:lnTo>
                  <a:lnTo>
                    <a:pt x="412" y="114"/>
                  </a:lnTo>
                  <a:lnTo>
                    <a:pt x="420" y="82"/>
                  </a:lnTo>
                  <a:lnTo>
                    <a:pt x="430" y="57"/>
                  </a:lnTo>
                  <a:lnTo>
                    <a:pt x="440" y="38"/>
                  </a:lnTo>
                  <a:lnTo>
                    <a:pt x="430" y="53"/>
                  </a:lnTo>
                  <a:lnTo>
                    <a:pt x="419" y="73"/>
                  </a:lnTo>
                  <a:lnTo>
                    <a:pt x="410" y="97"/>
                  </a:lnTo>
                  <a:lnTo>
                    <a:pt x="402" y="126"/>
                  </a:lnTo>
                  <a:lnTo>
                    <a:pt x="394" y="158"/>
                  </a:lnTo>
                  <a:lnTo>
                    <a:pt x="389" y="192"/>
                  </a:lnTo>
                  <a:lnTo>
                    <a:pt x="385" y="227"/>
                  </a:lnTo>
                  <a:lnTo>
                    <a:pt x="384" y="263"/>
                  </a:lnTo>
                  <a:lnTo>
                    <a:pt x="374" y="283"/>
                  </a:lnTo>
                  <a:lnTo>
                    <a:pt x="362" y="315"/>
                  </a:lnTo>
                  <a:lnTo>
                    <a:pt x="346" y="359"/>
                  </a:lnTo>
                  <a:lnTo>
                    <a:pt x="329" y="410"/>
                  </a:lnTo>
                  <a:lnTo>
                    <a:pt x="313" y="468"/>
                  </a:lnTo>
                  <a:lnTo>
                    <a:pt x="300" y="529"/>
                  </a:lnTo>
                  <a:lnTo>
                    <a:pt x="289" y="590"/>
                  </a:lnTo>
                  <a:lnTo>
                    <a:pt x="283" y="650"/>
                  </a:lnTo>
                  <a:lnTo>
                    <a:pt x="274" y="617"/>
                  </a:lnTo>
                  <a:lnTo>
                    <a:pt x="265" y="581"/>
                  </a:lnTo>
                  <a:lnTo>
                    <a:pt x="257" y="538"/>
                  </a:lnTo>
                  <a:lnTo>
                    <a:pt x="249" y="491"/>
                  </a:lnTo>
                  <a:lnTo>
                    <a:pt x="244" y="440"/>
                  </a:lnTo>
                  <a:lnTo>
                    <a:pt x="242" y="386"/>
                  </a:lnTo>
                  <a:lnTo>
                    <a:pt x="245" y="330"/>
                  </a:lnTo>
                  <a:lnTo>
                    <a:pt x="253" y="271"/>
                  </a:lnTo>
                  <a:lnTo>
                    <a:pt x="265" y="216"/>
                  </a:lnTo>
                  <a:lnTo>
                    <a:pt x="276" y="168"/>
                  </a:lnTo>
                  <a:lnTo>
                    <a:pt x="287" y="125"/>
                  </a:lnTo>
                  <a:lnTo>
                    <a:pt x="297" y="89"/>
                  </a:lnTo>
                  <a:lnTo>
                    <a:pt x="308" y="59"/>
                  </a:lnTo>
                  <a:lnTo>
                    <a:pt x="318" y="34"/>
                  </a:lnTo>
                  <a:lnTo>
                    <a:pt x="326" y="15"/>
                  </a:lnTo>
                  <a:lnTo>
                    <a:pt x="334" y="0"/>
                  </a:lnTo>
                  <a:lnTo>
                    <a:pt x="326" y="15"/>
                  </a:lnTo>
                  <a:lnTo>
                    <a:pt x="313" y="39"/>
                  </a:lnTo>
                  <a:lnTo>
                    <a:pt x="300" y="72"/>
                  </a:lnTo>
                  <a:lnTo>
                    <a:pt x="285" y="111"/>
                  </a:lnTo>
                  <a:lnTo>
                    <a:pt x="270" y="155"/>
                  </a:lnTo>
                  <a:lnTo>
                    <a:pt x="257" y="200"/>
                  </a:lnTo>
                  <a:lnTo>
                    <a:pt x="248" y="245"/>
                  </a:lnTo>
                  <a:lnTo>
                    <a:pt x="243" y="288"/>
                  </a:lnTo>
                  <a:lnTo>
                    <a:pt x="233" y="263"/>
                  </a:lnTo>
                  <a:lnTo>
                    <a:pt x="218" y="234"/>
                  </a:lnTo>
                  <a:lnTo>
                    <a:pt x="200" y="206"/>
                  </a:lnTo>
                  <a:lnTo>
                    <a:pt x="182" y="175"/>
                  </a:lnTo>
                  <a:lnTo>
                    <a:pt x="165" y="145"/>
                  </a:lnTo>
                  <a:lnTo>
                    <a:pt x="150" y="116"/>
                  </a:lnTo>
                  <a:lnTo>
                    <a:pt x="139" y="88"/>
                  </a:lnTo>
                  <a:lnTo>
                    <a:pt x="136" y="63"/>
                  </a:lnTo>
                  <a:lnTo>
                    <a:pt x="136" y="86"/>
                  </a:lnTo>
                  <a:lnTo>
                    <a:pt x="145" y="116"/>
                  </a:lnTo>
                  <a:lnTo>
                    <a:pt x="160" y="152"/>
                  </a:lnTo>
                  <a:lnTo>
                    <a:pt x="180" y="189"/>
                  </a:lnTo>
                  <a:lnTo>
                    <a:pt x="199" y="227"/>
                  </a:lnTo>
                  <a:lnTo>
                    <a:pt x="217" y="261"/>
                  </a:lnTo>
                  <a:lnTo>
                    <a:pt x="230" y="290"/>
                  </a:lnTo>
                  <a:lnTo>
                    <a:pt x="236" y="309"/>
                  </a:lnTo>
                  <a:lnTo>
                    <a:pt x="233" y="336"/>
                  </a:lnTo>
                  <a:lnTo>
                    <a:pt x="229" y="363"/>
                  </a:lnTo>
                  <a:lnTo>
                    <a:pt x="226" y="390"/>
                  </a:lnTo>
                  <a:lnTo>
                    <a:pt x="226" y="414"/>
                  </a:lnTo>
                  <a:lnTo>
                    <a:pt x="204" y="392"/>
                  </a:lnTo>
                  <a:lnTo>
                    <a:pt x="181" y="366"/>
                  </a:lnTo>
                  <a:lnTo>
                    <a:pt x="158" y="334"/>
                  </a:lnTo>
                  <a:lnTo>
                    <a:pt x="136" y="299"/>
                  </a:lnTo>
                  <a:lnTo>
                    <a:pt x="119" y="259"/>
                  </a:lnTo>
                  <a:lnTo>
                    <a:pt x="107" y="214"/>
                  </a:lnTo>
                  <a:lnTo>
                    <a:pt x="101" y="163"/>
                  </a:lnTo>
                  <a:lnTo>
                    <a:pt x="105" y="108"/>
                  </a:lnTo>
                  <a:lnTo>
                    <a:pt x="99" y="134"/>
                  </a:lnTo>
                  <a:lnTo>
                    <a:pt x="98" y="171"/>
                  </a:lnTo>
                  <a:lnTo>
                    <a:pt x="100" y="212"/>
                  </a:lnTo>
                  <a:lnTo>
                    <a:pt x="107" y="252"/>
                  </a:lnTo>
                  <a:lnTo>
                    <a:pt x="94" y="240"/>
                  </a:lnTo>
                  <a:lnTo>
                    <a:pt x="82" y="224"/>
                  </a:lnTo>
                  <a:lnTo>
                    <a:pt x="70" y="206"/>
                  </a:lnTo>
                  <a:lnTo>
                    <a:pt x="61" y="185"/>
                  </a:lnTo>
                  <a:lnTo>
                    <a:pt x="52" y="164"/>
                  </a:lnTo>
                  <a:lnTo>
                    <a:pt x="45" y="145"/>
                  </a:lnTo>
                  <a:lnTo>
                    <a:pt x="41" y="128"/>
                  </a:lnTo>
                  <a:lnTo>
                    <a:pt x="39" y="116"/>
                  </a:lnTo>
                  <a:lnTo>
                    <a:pt x="39" y="130"/>
                  </a:lnTo>
                  <a:lnTo>
                    <a:pt x="43" y="148"/>
                  </a:lnTo>
                  <a:lnTo>
                    <a:pt x="47" y="169"/>
                  </a:lnTo>
                  <a:lnTo>
                    <a:pt x="55" y="191"/>
                  </a:lnTo>
                  <a:lnTo>
                    <a:pt x="66" y="214"/>
                  </a:lnTo>
                  <a:lnTo>
                    <a:pt x="78" y="234"/>
                  </a:lnTo>
                  <a:lnTo>
                    <a:pt x="94" y="254"/>
                  </a:lnTo>
                  <a:lnTo>
                    <a:pt x="113" y="269"/>
                  </a:lnTo>
                  <a:lnTo>
                    <a:pt x="119" y="285"/>
                  </a:lnTo>
                  <a:lnTo>
                    <a:pt x="127" y="301"/>
                  </a:lnTo>
                  <a:lnTo>
                    <a:pt x="134" y="318"/>
                  </a:lnTo>
                  <a:lnTo>
                    <a:pt x="143" y="333"/>
                  </a:lnTo>
                  <a:lnTo>
                    <a:pt x="151" y="348"/>
                  </a:lnTo>
                  <a:lnTo>
                    <a:pt x="160" y="361"/>
                  </a:lnTo>
                  <a:lnTo>
                    <a:pt x="169" y="372"/>
                  </a:lnTo>
                  <a:lnTo>
                    <a:pt x="177" y="382"/>
                  </a:lnTo>
                  <a:lnTo>
                    <a:pt x="185" y="389"/>
                  </a:lnTo>
                  <a:lnTo>
                    <a:pt x="194" y="397"/>
                  </a:lnTo>
                  <a:lnTo>
                    <a:pt x="203" y="407"/>
                  </a:lnTo>
                  <a:lnTo>
                    <a:pt x="211" y="420"/>
                  </a:lnTo>
                  <a:lnTo>
                    <a:pt x="219" y="438"/>
                  </a:lnTo>
                  <a:lnTo>
                    <a:pt x="227" y="462"/>
                  </a:lnTo>
                  <a:lnTo>
                    <a:pt x="233" y="496"/>
                  </a:lnTo>
                  <a:lnTo>
                    <a:pt x="238" y="537"/>
                  </a:lnTo>
                  <a:lnTo>
                    <a:pt x="230" y="521"/>
                  </a:lnTo>
                  <a:lnTo>
                    <a:pt x="221" y="502"/>
                  </a:lnTo>
                  <a:lnTo>
                    <a:pt x="210" y="485"/>
                  </a:lnTo>
                  <a:lnTo>
                    <a:pt x="197" y="468"/>
                  </a:lnTo>
                  <a:lnTo>
                    <a:pt x="184" y="453"/>
                  </a:lnTo>
                  <a:lnTo>
                    <a:pt x="173" y="439"/>
                  </a:lnTo>
                  <a:lnTo>
                    <a:pt x="164" y="429"/>
                  </a:lnTo>
                  <a:lnTo>
                    <a:pt x="156" y="422"/>
                  </a:lnTo>
                  <a:lnTo>
                    <a:pt x="145" y="405"/>
                  </a:lnTo>
                  <a:lnTo>
                    <a:pt x="134" y="379"/>
                  </a:lnTo>
                  <a:lnTo>
                    <a:pt x="126" y="357"/>
                  </a:lnTo>
                  <a:lnTo>
                    <a:pt x="122" y="348"/>
                  </a:lnTo>
                  <a:lnTo>
                    <a:pt x="124" y="366"/>
                  </a:lnTo>
                  <a:lnTo>
                    <a:pt x="130" y="387"/>
                  </a:lnTo>
                  <a:lnTo>
                    <a:pt x="136" y="406"/>
                  </a:lnTo>
                  <a:lnTo>
                    <a:pt x="138" y="414"/>
                  </a:lnTo>
                  <a:lnTo>
                    <a:pt x="122" y="406"/>
                  </a:lnTo>
                  <a:lnTo>
                    <a:pt x="105" y="398"/>
                  </a:lnTo>
                  <a:lnTo>
                    <a:pt x="86" y="391"/>
                  </a:lnTo>
                  <a:lnTo>
                    <a:pt x="67" y="386"/>
                  </a:lnTo>
                  <a:lnTo>
                    <a:pt x="48" y="382"/>
                  </a:lnTo>
                  <a:lnTo>
                    <a:pt x="30" y="379"/>
                  </a:lnTo>
                  <a:lnTo>
                    <a:pt x="14" y="378"/>
                  </a:lnTo>
                  <a:lnTo>
                    <a:pt x="0" y="379"/>
                  </a:lnTo>
                  <a:close/>
                </a:path>
              </a:pathLst>
            </a:custGeom>
            <a:solidFill>
              <a:srgbClr val="0C0000"/>
            </a:solidFill>
            <a:ln w="9525">
              <a:noFill/>
              <a:round/>
            </a:ln>
          </p:spPr>
          <p:txBody>
            <a:bodyPr/>
            <a:lstStyle/>
            <a:p>
              <a:endParaRPr lang="zh-CN" altLang="en-US"/>
            </a:p>
          </p:txBody>
        </p:sp>
        <p:sp>
          <p:nvSpPr>
            <p:cNvPr id="68" name="Freeform 60"/>
            <p:cNvSpPr/>
            <p:nvPr>
              <p:custDataLst>
                <p:tags r:id="rId64"/>
              </p:custDataLst>
            </p:nvPr>
          </p:nvSpPr>
          <p:spPr bwMode="auto">
            <a:xfrm>
              <a:off x="4812" y="1406"/>
              <a:ext cx="426" cy="307"/>
            </a:xfrm>
            <a:custGeom>
              <a:avLst/>
              <a:gdLst>
                <a:gd name="T0" fmla="*/ 24 w 854"/>
                <a:gd name="T1" fmla="*/ 5 h 614"/>
                <a:gd name="T2" fmla="*/ 22 w 854"/>
                <a:gd name="T3" fmla="*/ 3 h 614"/>
                <a:gd name="T4" fmla="*/ 21 w 854"/>
                <a:gd name="T5" fmla="*/ 2 h 614"/>
                <a:gd name="T6" fmla="*/ 17 w 854"/>
                <a:gd name="T7" fmla="*/ 3 h 614"/>
                <a:gd name="T8" fmla="*/ 12 w 854"/>
                <a:gd name="T9" fmla="*/ 6 h 614"/>
                <a:gd name="T10" fmla="*/ 9 w 854"/>
                <a:gd name="T11" fmla="*/ 10 h 614"/>
                <a:gd name="T12" fmla="*/ 7 w 854"/>
                <a:gd name="T13" fmla="*/ 12 h 614"/>
                <a:gd name="T14" fmla="*/ 8 w 854"/>
                <a:gd name="T15" fmla="*/ 17 h 614"/>
                <a:gd name="T16" fmla="*/ 12 w 854"/>
                <a:gd name="T17" fmla="*/ 18 h 614"/>
                <a:gd name="T18" fmla="*/ 15 w 854"/>
                <a:gd name="T19" fmla="*/ 15 h 614"/>
                <a:gd name="T20" fmla="*/ 19 w 854"/>
                <a:gd name="T21" fmla="*/ 15 h 614"/>
                <a:gd name="T22" fmla="*/ 21 w 854"/>
                <a:gd name="T23" fmla="*/ 15 h 614"/>
                <a:gd name="T24" fmla="*/ 20 w 854"/>
                <a:gd name="T25" fmla="*/ 19 h 614"/>
                <a:gd name="T26" fmla="*/ 15 w 854"/>
                <a:gd name="T27" fmla="*/ 19 h 614"/>
                <a:gd name="T28" fmla="*/ 10 w 854"/>
                <a:gd name="T29" fmla="*/ 20 h 614"/>
                <a:gd name="T30" fmla="*/ 2 w 854"/>
                <a:gd name="T31" fmla="*/ 21 h 614"/>
                <a:gd name="T32" fmla="*/ 0 w 854"/>
                <a:gd name="T33" fmla="*/ 28 h 614"/>
                <a:gd name="T34" fmla="*/ 2 w 854"/>
                <a:gd name="T35" fmla="*/ 34 h 614"/>
                <a:gd name="T36" fmla="*/ 9 w 854"/>
                <a:gd name="T37" fmla="*/ 35 h 614"/>
                <a:gd name="T38" fmla="*/ 17 w 854"/>
                <a:gd name="T39" fmla="*/ 33 h 614"/>
                <a:gd name="T40" fmla="*/ 22 w 854"/>
                <a:gd name="T41" fmla="*/ 29 h 614"/>
                <a:gd name="T42" fmla="*/ 26 w 854"/>
                <a:gd name="T43" fmla="*/ 30 h 614"/>
                <a:gd name="T44" fmla="*/ 28 w 854"/>
                <a:gd name="T45" fmla="*/ 31 h 614"/>
                <a:gd name="T46" fmla="*/ 31 w 854"/>
                <a:gd name="T47" fmla="*/ 38 h 614"/>
                <a:gd name="T48" fmla="*/ 42 w 854"/>
                <a:gd name="T49" fmla="*/ 38 h 614"/>
                <a:gd name="T50" fmla="*/ 43 w 854"/>
                <a:gd name="T51" fmla="*/ 34 h 614"/>
                <a:gd name="T52" fmla="*/ 38 w 854"/>
                <a:gd name="T53" fmla="*/ 28 h 614"/>
                <a:gd name="T54" fmla="*/ 39 w 854"/>
                <a:gd name="T55" fmla="*/ 28 h 614"/>
                <a:gd name="T56" fmla="*/ 45 w 854"/>
                <a:gd name="T57" fmla="*/ 32 h 614"/>
                <a:gd name="T58" fmla="*/ 50 w 854"/>
                <a:gd name="T59" fmla="*/ 30 h 614"/>
                <a:gd name="T60" fmla="*/ 52 w 854"/>
                <a:gd name="T61" fmla="*/ 25 h 614"/>
                <a:gd name="T62" fmla="*/ 50 w 854"/>
                <a:gd name="T63" fmla="*/ 19 h 614"/>
                <a:gd name="T64" fmla="*/ 45 w 854"/>
                <a:gd name="T65" fmla="*/ 17 h 614"/>
                <a:gd name="T66" fmla="*/ 41 w 854"/>
                <a:gd name="T67" fmla="*/ 19 h 614"/>
                <a:gd name="T68" fmla="*/ 37 w 854"/>
                <a:gd name="T69" fmla="*/ 19 h 614"/>
                <a:gd name="T70" fmla="*/ 31 w 854"/>
                <a:gd name="T71" fmla="*/ 19 h 614"/>
                <a:gd name="T72" fmla="*/ 28 w 854"/>
                <a:gd name="T73" fmla="*/ 21 h 614"/>
                <a:gd name="T74" fmla="*/ 29 w 854"/>
                <a:gd name="T75" fmla="*/ 18 h 614"/>
                <a:gd name="T76" fmla="*/ 32 w 854"/>
                <a:gd name="T77" fmla="*/ 15 h 614"/>
                <a:gd name="T78" fmla="*/ 40 w 854"/>
                <a:gd name="T79" fmla="*/ 14 h 614"/>
                <a:gd name="T80" fmla="*/ 47 w 854"/>
                <a:gd name="T81" fmla="*/ 13 h 614"/>
                <a:gd name="T82" fmla="*/ 47 w 854"/>
                <a:gd name="T83" fmla="*/ 10 h 614"/>
                <a:gd name="T84" fmla="*/ 47 w 854"/>
                <a:gd name="T85" fmla="*/ 7 h 614"/>
                <a:gd name="T86" fmla="*/ 44 w 854"/>
                <a:gd name="T87" fmla="*/ 6 h 614"/>
                <a:gd name="T88" fmla="*/ 37 w 854"/>
                <a:gd name="T89" fmla="*/ 9 h 614"/>
                <a:gd name="T90" fmla="*/ 40 w 854"/>
                <a:gd name="T91" fmla="*/ 2 h 614"/>
                <a:gd name="T92" fmla="*/ 37 w 854"/>
                <a:gd name="T93" fmla="*/ 1 h 614"/>
                <a:gd name="T94" fmla="*/ 33 w 854"/>
                <a:gd name="T95" fmla="*/ 0 h 614"/>
                <a:gd name="T96" fmla="*/ 26 w 854"/>
                <a:gd name="T97" fmla="*/ 1 h 614"/>
                <a:gd name="T98" fmla="*/ 26 w 854"/>
                <a:gd name="T99" fmla="*/ 6 h 614"/>
                <a:gd name="T100" fmla="*/ 25 w 854"/>
                <a:gd name="T101" fmla="*/ 9 h 61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4"/>
                <a:gd name="T154" fmla="*/ 0 h 614"/>
                <a:gd name="T155" fmla="*/ 854 w 854"/>
                <a:gd name="T156" fmla="*/ 614 h 61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4" h="614">
                  <a:moveTo>
                    <a:pt x="393" y="145"/>
                  </a:moveTo>
                  <a:lnTo>
                    <a:pt x="396" y="135"/>
                  </a:lnTo>
                  <a:lnTo>
                    <a:pt x="396" y="123"/>
                  </a:lnTo>
                  <a:lnTo>
                    <a:pt x="394" y="108"/>
                  </a:lnTo>
                  <a:lnTo>
                    <a:pt x="388" y="94"/>
                  </a:lnTo>
                  <a:lnTo>
                    <a:pt x="380" y="81"/>
                  </a:lnTo>
                  <a:lnTo>
                    <a:pt x="371" y="71"/>
                  </a:lnTo>
                  <a:lnTo>
                    <a:pt x="361" y="66"/>
                  </a:lnTo>
                  <a:lnTo>
                    <a:pt x="349" y="67"/>
                  </a:lnTo>
                  <a:lnTo>
                    <a:pt x="355" y="61"/>
                  </a:lnTo>
                  <a:lnTo>
                    <a:pt x="358" y="55"/>
                  </a:lnTo>
                  <a:lnTo>
                    <a:pt x="357" y="50"/>
                  </a:lnTo>
                  <a:lnTo>
                    <a:pt x="354" y="46"/>
                  </a:lnTo>
                  <a:lnTo>
                    <a:pt x="348" y="42"/>
                  </a:lnTo>
                  <a:lnTo>
                    <a:pt x="339" y="40"/>
                  </a:lnTo>
                  <a:lnTo>
                    <a:pt x="330" y="40"/>
                  </a:lnTo>
                  <a:lnTo>
                    <a:pt x="317" y="40"/>
                  </a:lnTo>
                  <a:lnTo>
                    <a:pt x="304" y="41"/>
                  </a:lnTo>
                  <a:lnTo>
                    <a:pt x="290" y="44"/>
                  </a:lnTo>
                  <a:lnTo>
                    <a:pt x="275" y="50"/>
                  </a:lnTo>
                  <a:lnTo>
                    <a:pt x="260" y="57"/>
                  </a:lnTo>
                  <a:lnTo>
                    <a:pt x="245" y="65"/>
                  </a:lnTo>
                  <a:lnTo>
                    <a:pt x="230" y="77"/>
                  </a:lnTo>
                  <a:lnTo>
                    <a:pt x="217" y="89"/>
                  </a:lnTo>
                  <a:lnTo>
                    <a:pt x="204" y="104"/>
                  </a:lnTo>
                  <a:lnTo>
                    <a:pt x="191" y="105"/>
                  </a:lnTo>
                  <a:lnTo>
                    <a:pt x="179" y="111"/>
                  </a:lnTo>
                  <a:lnTo>
                    <a:pt x="165" y="120"/>
                  </a:lnTo>
                  <a:lnTo>
                    <a:pt x="153" y="133"/>
                  </a:lnTo>
                  <a:lnTo>
                    <a:pt x="145" y="147"/>
                  </a:lnTo>
                  <a:lnTo>
                    <a:pt x="142" y="161"/>
                  </a:lnTo>
                  <a:lnTo>
                    <a:pt x="145" y="173"/>
                  </a:lnTo>
                  <a:lnTo>
                    <a:pt x="156" y="183"/>
                  </a:lnTo>
                  <a:lnTo>
                    <a:pt x="138" y="194"/>
                  </a:lnTo>
                  <a:lnTo>
                    <a:pt x="127" y="207"/>
                  </a:lnTo>
                  <a:lnTo>
                    <a:pt x="121" y="221"/>
                  </a:lnTo>
                  <a:lnTo>
                    <a:pt x="119" y="233"/>
                  </a:lnTo>
                  <a:lnTo>
                    <a:pt x="121" y="246"/>
                  </a:lnTo>
                  <a:lnTo>
                    <a:pt x="127" y="257"/>
                  </a:lnTo>
                  <a:lnTo>
                    <a:pt x="135" y="268"/>
                  </a:lnTo>
                  <a:lnTo>
                    <a:pt x="145" y="277"/>
                  </a:lnTo>
                  <a:lnTo>
                    <a:pt x="158" y="284"/>
                  </a:lnTo>
                  <a:lnTo>
                    <a:pt x="171" y="288"/>
                  </a:lnTo>
                  <a:lnTo>
                    <a:pt x="184" y="290"/>
                  </a:lnTo>
                  <a:lnTo>
                    <a:pt x="198" y="287"/>
                  </a:lnTo>
                  <a:lnTo>
                    <a:pt x="211" y="282"/>
                  </a:lnTo>
                  <a:lnTo>
                    <a:pt x="222" y="272"/>
                  </a:lnTo>
                  <a:lnTo>
                    <a:pt x="232" y="257"/>
                  </a:lnTo>
                  <a:lnTo>
                    <a:pt x="238" y="238"/>
                  </a:lnTo>
                  <a:lnTo>
                    <a:pt x="245" y="248"/>
                  </a:lnTo>
                  <a:lnTo>
                    <a:pt x="256" y="255"/>
                  </a:lnTo>
                  <a:lnTo>
                    <a:pt x="270" y="258"/>
                  </a:lnTo>
                  <a:lnTo>
                    <a:pt x="285" y="257"/>
                  </a:lnTo>
                  <a:lnTo>
                    <a:pt x="300" y="253"/>
                  </a:lnTo>
                  <a:lnTo>
                    <a:pt x="312" y="244"/>
                  </a:lnTo>
                  <a:lnTo>
                    <a:pt x="324" y="231"/>
                  </a:lnTo>
                  <a:lnTo>
                    <a:pt x="332" y="215"/>
                  </a:lnTo>
                  <a:lnTo>
                    <a:pt x="338" y="227"/>
                  </a:lnTo>
                  <a:lnTo>
                    <a:pt x="344" y="237"/>
                  </a:lnTo>
                  <a:lnTo>
                    <a:pt x="350" y="244"/>
                  </a:lnTo>
                  <a:lnTo>
                    <a:pt x="353" y="246"/>
                  </a:lnTo>
                  <a:lnTo>
                    <a:pt x="336" y="260"/>
                  </a:lnTo>
                  <a:lnTo>
                    <a:pt x="327" y="278"/>
                  </a:lnTo>
                  <a:lnTo>
                    <a:pt x="323" y="296"/>
                  </a:lnTo>
                  <a:lnTo>
                    <a:pt x="324" y="310"/>
                  </a:lnTo>
                  <a:lnTo>
                    <a:pt x="315" y="308"/>
                  </a:lnTo>
                  <a:lnTo>
                    <a:pt x="301" y="307"/>
                  </a:lnTo>
                  <a:lnTo>
                    <a:pt x="282" y="309"/>
                  </a:lnTo>
                  <a:lnTo>
                    <a:pt x="262" y="313"/>
                  </a:lnTo>
                  <a:lnTo>
                    <a:pt x="240" y="318"/>
                  </a:lnTo>
                  <a:lnTo>
                    <a:pt x="220" y="328"/>
                  </a:lnTo>
                  <a:lnTo>
                    <a:pt x="202" y="338"/>
                  </a:lnTo>
                  <a:lnTo>
                    <a:pt x="189" y="351"/>
                  </a:lnTo>
                  <a:lnTo>
                    <a:pt x="185" y="337"/>
                  </a:lnTo>
                  <a:lnTo>
                    <a:pt x="172" y="325"/>
                  </a:lnTo>
                  <a:lnTo>
                    <a:pt x="150" y="317"/>
                  </a:lnTo>
                  <a:lnTo>
                    <a:pt x="123" y="314"/>
                  </a:lnTo>
                  <a:lnTo>
                    <a:pt x="93" y="316"/>
                  </a:lnTo>
                  <a:lnTo>
                    <a:pt x="65" y="326"/>
                  </a:lnTo>
                  <a:lnTo>
                    <a:pt x="38" y="345"/>
                  </a:lnTo>
                  <a:lnTo>
                    <a:pt x="17" y="374"/>
                  </a:lnTo>
                  <a:lnTo>
                    <a:pt x="9" y="392"/>
                  </a:lnTo>
                  <a:lnTo>
                    <a:pt x="5" y="412"/>
                  </a:lnTo>
                  <a:lnTo>
                    <a:pt x="1" y="432"/>
                  </a:lnTo>
                  <a:lnTo>
                    <a:pt x="0" y="453"/>
                  </a:lnTo>
                  <a:lnTo>
                    <a:pt x="2" y="474"/>
                  </a:lnTo>
                  <a:lnTo>
                    <a:pt x="7" y="493"/>
                  </a:lnTo>
                  <a:lnTo>
                    <a:pt x="15" y="512"/>
                  </a:lnTo>
                  <a:lnTo>
                    <a:pt x="25" y="528"/>
                  </a:lnTo>
                  <a:lnTo>
                    <a:pt x="38" y="540"/>
                  </a:lnTo>
                  <a:lnTo>
                    <a:pt x="54" y="551"/>
                  </a:lnTo>
                  <a:lnTo>
                    <a:pt x="74" y="558"/>
                  </a:lnTo>
                  <a:lnTo>
                    <a:pt x="97" y="559"/>
                  </a:lnTo>
                  <a:lnTo>
                    <a:pt x="122" y="555"/>
                  </a:lnTo>
                  <a:lnTo>
                    <a:pt x="152" y="547"/>
                  </a:lnTo>
                  <a:lnTo>
                    <a:pt x="184" y="531"/>
                  </a:lnTo>
                  <a:lnTo>
                    <a:pt x="221" y="509"/>
                  </a:lnTo>
                  <a:lnTo>
                    <a:pt x="241" y="517"/>
                  </a:lnTo>
                  <a:lnTo>
                    <a:pt x="263" y="520"/>
                  </a:lnTo>
                  <a:lnTo>
                    <a:pt x="285" y="517"/>
                  </a:lnTo>
                  <a:lnTo>
                    <a:pt x="306" y="513"/>
                  </a:lnTo>
                  <a:lnTo>
                    <a:pt x="326" y="505"/>
                  </a:lnTo>
                  <a:lnTo>
                    <a:pt x="343" y="494"/>
                  </a:lnTo>
                  <a:lnTo>
                    <a:pt x="357" y="483"/>
                  </a:lnTo>
                  <a:lnTo>
                    <a:pt x="364" y="471"/>
                  </a:lnTo>
                  <a:lnTo>
                    <a:pt x="369" y="483"/>
                  </a:lnTo>
                  <a:lnTo>
                    <a:pt x="378" y="490"/>
                  </a:lnTo>
                  <a:lnTo>
                    <a:pt x="392" y="493"/>
                  </a:lnTo>
                  <a:lnTo>
                    <a:pt x="407" y="492"/>
                  </a:lnTo>
                  <a:lnTo>
                    <a:pt x="424" y="489"/>
                  </a:lnTo>
                  <a:lnTo>
                    <a:pt x="439" y="482"/>
                  </a:lnTo>
                  <a:lnTo>
                    <a:pt x="453" y="471"/>
                  </a:lnTo>
                  <a:lnTo>
                    <a:pt x="463" y="459"/>
                  </a:lnTo>
                  <a:lnTo>
                    <a:pt x="459" y="478"/>
                  </a:lnTo>
                  <a:lnTo>
                    <a:pt x="452" y="501"/>
                  </a:lnTo>
                  <a:lnTo>
                    <a:pt x="448" y="527"/>
                  </a:lnTo>
                  <a:lnTo>
                    <a:pt x="448" y="551"/>
                  </a:lnTo>
                  <a:lnTo>
                    <a:pt x="456" y="574"/>
                  </a:lnTo>
                  <a:lnTo>
                    <a:pt x="472" y="593"/>
                  </a:lnTo>
                  <a:lnTo>
                    <a:pt x="502" y="607"/>
                  </a:lnTo>
                  <a:lnTo>
                    <a:pt x="546" y="614"/>
                  </a:lnTo>
                  <a:lnTo>
                    <a:pt x="593" y="614"/>
                  </a:lnTo>
                  <a:lnTo>
                    <a:pt x="629" y="612"/>
                  </a:lnTo>
                  <a:lnTo>
                    <a:pt x="657" y="606"/>
                  </a:lnTo>
                  <a:lnTo>
                    <a:pt x="676" y="597"/>
                  </a:lnTo>
                  <a:lnTo>
                    <a:pt x="690" y="588"/>
                  </a:lnTo>
                  <a:lnTo>
                    <a:pt x="697" y="576"/>
                  </a:lnTo>
                  <a:lnTo>
                    <a:pt x="702" y="563"/>
                  </a:lnTo>
                  <a:lnTo>
                    <a:pt x="704" y="550"/>
                  </a:lnTo>
                  <a:lnTo>
                    <a:pt x="702" y="531"/>
                  </a:lnTo>
                  <a:lnTo>
                    <a:pt x="692" y="513"/>
                  </a:lnTo>
                  <a:lnTo>
                    <a:pt x="677" y="494"/>
                  </a:lnTo>
                  <a:lnTo>
                    <a:pt x="659" y="481"/>
                  </a:lnTo>
                  <a:lnTo>
                    <a:pt x="637" y="469"/>
                  </a:lnTo>
                  <a:lnTo>
                    <a:pt x="615" y="463"/>
                  </a:lnTo>
                  <a:lnTo>
                    <a:pt x="594" y="464"/>
                  </a:lnTo>
                  <a:lnTo>
                    <a:pt x="576" y="474"/>
                  </a:lnTo>
                  <a:lnTo>
                    <a:pt x="586" y="467"/>
                  </a:lnTo>
                  <a:lnTo>
                    <a:pt x="604" y="460"/>
                  </a:lnTo>
                  <a:lnTo>
                    <a:pt x="626" y="456"/>
                  </a:lnTo>
                  <a:lnTo>
                    <a:pt x="649" y="455"/>
                  </a:lnTo>
                  <a:lnTo>
                    <a:pt x="673" y="459"/>
                  </a:lnTo>
                  <a:lnTo>
                    <a:pt x="695" y="469"/>
                  </a:lnTo>
                  <a:lnTo>
                    <a:pt x="712" y="486"/>
                  </a:lnTo>
                  <a:lnTo>
                    <a:pt x="722" y="512"/>
                  </a:lnTo>
                  <a:lnTo>
                    <a:pt x="735" y="516"/>
                  </a:lnTo>
                  <a:lnTo>
                    <a:pt x="751" y="515"/>
                  </a:lnTo>
                  <a:lnTo>
                    <a:pt x="770" y="508"/>
                  </a:lnTo>
                  <a:lnTo>
                    <a:pt x="788" y="498"/>
                  </a:lnTo>
                  <a:lnTo>
                    <a:pt x="803" y="484"/>
                  </a:lnTo>
                  <a:lnTo>
                    <a:pt x="813" y="468"/>
                  </a:lnTo>
                  <a:lnTo>
                    <a:pt x="817" y="451"/>
                  </a:lnTo>
                  <a:lnTo>
                    <a:pt x="812" y="433"/>
                  </a:lnTo>
                  <a:lnTo>
                    <a:pt x="828" y="428"/>
                  </a:lnTo>
                  <a:lnTo>
                    <a:pt x="841" y="408"/>
                  </a:lnTo>
                  <a:lnTo>
                    <a:pt x="850" y="382"/>
                  </a:lnTo>
                  <a:lnTo>
                    <a:pt x="854" y="351"/>
                  </a:lnTo>
                  <a:lnTo>
                    <a:pt x="849" y="322"/>
                  </a:lnTo>
                  <a:lnTo>
                    <a:pt x="836" y="300"/>
                  </a:lnTo>
                  <a:lnTo>
                    <a:pt x="812" y="291"/>
                  </a:lnTo>
                  <a:lnTo>
                    <a:pt x="778" y="300"/>
                  </a:lnTo>
                  <a:lnTo>
                    <a:pt x="773" y="285"/>
                  </a:lnTo>
                  <a:lnTo>
                    <a:pt x="762" y="275"/>
                  </a:lnTo>
                  <a:lnTo>
                    <a:pt x="743" y="269"/>
                  </a:lnTo>
                  <a:lnTo>
                    <a:pt x="722" y="268"/>
                  </a:lnTo>
                  <a:lnTo>
                    <a:pt x="700" y="272"/>
                  </a:lnTo>
                  <a:lnTo>
                    <a:pt x="682" y="283"/>
                  </a:lnTo>
                  <a:lnTo>
                    <a:pt x="668" y="299"/>
                  </a:lnTo>
                  <a:lnTo>
                    <a:pt x="661" y="323"/>
                  </a:lnTo>
                  <a:lnTo>
                    <a:pt x="657" y="316"/>
                  </a:lnTo>
                  <a:lnTo>
                    <a:pt x="649" y="309"/>
                  </a:lnTo>
                  <a:lnTo>
                    <a:pt x="637" y="303"/>
                  </a:lnTo>
                  <a:lnTo>
                    <a:pt x="624" y="299"/>
                  </a:lnTo>
                  <a:lnTo>
                    <a:pt x="609" y="294"/>
                  </a:lnTo>
                  <a:lnTo>
                    <a:pt x="593" y="292"/>
                  </a:lnTo>
                  <a:lnTo>
                    <a:pt x="576" y="291"/>
                  </a:lnTo>
                  <a:lnTo>
                    <a:pt x="559" y="290"/>
                  </a:lnTo>
                  <a:lnTo>
                    <a:pt x="541" y="291"/>
                  </a:lnTo>
                  <a:lnTo>
                    <a:pt x="524" y="294"/>
                  </a:lnTo>
                  <a:lnTo>
                    <a:pt x="508" y="298"/>
                  </a:lnTo>
                  <a:lnTo>
                    <a:pt x="494" y="303"/>
                  </a:lnTo>
                  <a:lnTo>
                    <a:pt x="482" y="311"/>
                  </a:lnTo>
                  <a:lnTo>
                    <a:pt x="471" y="321"/>
                  </a:lnTo>
                  <a:lnTo>
                    <a:pt x="464" y="332"/>
                  </a:lnTo>
                  <a:lnTo>
                    <a:pt x="460" y="346"/>
                  </a:lnTo>
                  <a:lnTo>
                    <a:pt x="454" y="330"/>
                  </a:lnTo>
                  <a:lnTo>
                    <a:pt x="454" y="315"/>
                  </a:lnTo>
                  <a:lnTo>
                    <a:pt x="459" y="301"/>
                  </a:lnTo>
                  <a:lnTo>
                    <a:pt x="467" y="290"/>
                  </a:lnTo>
                  <a:lnTo>
                    <a:pt x="477" y="282"/>
                  </a:lnTo>
                  <a:lnTo>
                    <a:pt x="487" y="276"/>
                  </a:lnTo>
                  <a:lnTo>
                    <a:pt x="499" y="273"/>
                  </a:lnTo>
                  <a:lnTo>
                    <a:pt x="510" y="276"/>
                  </a:lnTo>
                  <a:lnTo>
                    <a:pt x="515" y="260"/>
                  </a:lnTo>
                  <a:lnTo>
                    <a:pt x="527" y="245"/>
                  </a:lnTo>
                  <a:lnTo>
                    <a:pt x="543" y="231"/>
                  </a:lnTo>
                  <a:lnTo>
                    <a:pt x="563" y="221"/>
                  </a:lnTo>
                  <a:lnTo>
                    <a:pt x="588" y="215"/>
                  </a:lnTo>
                  <a:lnTo>
                    <a:pt x="614" y="215"/>
                  </a:lnTo>
                  <a:lnTo>
                    <a:pt x="642" y="224"/>
                  </a:lnTo>
                  <a:lnTo>
                    <a:pt x="669" y="242"/>
                  </a:lnTo>
                  <a:lnTo>
                    <a:pt x="691" y="252"/>
                  </a:lnTo>
                  <a:lnTo>
                    <a:pt x="718" y="249"/>
                  </a:lnTo>
                  <a:lnTo>
                    <a:pt x="743" y="238"/>
                  </a:lnTo>
                  <a:lnTo>
                    <a:pt x="765" y="222"/>
                  </a:lnTo>
                  <a:lnTo>
                    <a:pt x="779" y="203"/>
                  </a:lnTo>
                  <a:lnTo>
                    <a:pt x="783" y="185"/>
                  </a:lnTo>
                  <a:lnTo>
                    <a:pt x="774" y="172"/>
                  </a:lnTo>
                  <a:lnTo>
                    <a:pt x="747" y="165"/>
                  </a:lnTo>
                  <a:lnTo>
                    <a:pt x="753" y="160"/>
                  </a:lnTo>
                  <a:lnTo>
                    <a:pt x="758" y="154"/>
                  </a:lnTo>
                  <a:lnTo>
                    <a:pt x="762" y="147"/>
                  </a:lnTo>
                  <a:lnTo>
                    <a:pt x="762" y="140"/>
                  </a:lnTo>
                  <a:lnTo>
                    <a:pt x="760" y="133"/>
                  </a:lnTo>
                  <a:lnTo>
                    <a:pt x="757" y="127"/>
                  </a:lnTo>
                  <a:lnTo>
                    <a:pt x="751" y="120"/>
                  </a:lnTo>
                  <a:lnTo>
                    <a:pt x="743" y="116"/>
                  </a:lnTo>
                  <a:lnTo>
                    <a:pt x="733" y="111"/>
                  </a:lnTo>
                  <a:lnTo>
                    <a:pt x="720" y="109"/>
                  </a:lnTo>
                  <a:lnTo>
                    <a:pt x="706" y="108"/>
                  </a:lnTo>
                  <a:lnTo>
                    <a:pt x="689" y="108"/>
                  </a:lnTo>
                  <a:lnTo>
                    <a:pt x="671" y="110"/>
                  </a:lnTo>
                  <a:lnTo>
                    <a:pt x="650" y="115"/>
                  </a:lnTo>
                  <a:lnTo>
                    <a:pt x="627" y="122"/>
                  </a:lnTo>
                  <a:lnTo>
                    <a:pt x="601" y="132"/>
                  </a:lnTo>
                  <a:lnTo>
                    <a:pt x="623" y="119"/>
                  </a:lnTo>
                  <a:lnTo>
                    <a:pt x="642" y="101"/>
                  </a:lnTo>
                  <a:lnTo>
                    <a:pt x="654" y="81"/>
                  </a:lnTo>
                  <a:lnTo>
                    <a:pt x="659" y="62"/>
                  </a:lnTo>
                  <a:lnTo>
                    <a:pt x="656" y="47"/>
                  </a:lnTo>
                  <a:lnTo>
                    <a:pt x="642" y="39"/>
                  </a:lnTo>
                  <a:lnTo>
                    <a:pt x="618" y="40"/>
                  </a:lnTo>
                  <a:lnTo>
                    <a:pt x="581" y="55"/>
                  </a:lnTo>
                  <a:lnTo>
                    <a:pt x="594" y="40"/>
                  </a:lnTo>
                  <a:lnTo>
                    <a:pt x="600" y="28"/>
                  </a:lnTo>
                  <a:lnTo>
                    <a:pt x="598" y="18"/>
                  </a:lnTo>
                  <a:lnTo>
                    <a:pt x="589" y="10"/>
                  </a:lnTo>
                  <a:lnTo>
                    <a:pt x="575" y="4"/>
                  </a:lnTo>
                  <a:lnTo>
                    <a:pt x="558" y="1"/>
                  </a:lnTo>
                  <a:lnTo>
                    <a:pt x="537" y="0"/>
                  </a:lnTo>
                  <a:lnTo>
                    <a:pt x="514" y="1"/>
                  </a:lnTo>
                  <a:lnTo>
                    <a:pt x="491" y="4"/>
                  </a:lnTo>
                  <a:lnTo>
                    <a:pt x="469" y="10"/>
                  </a:lnTo>
                  <a:lnTo>
                    <a:pt x="449" y="18"/>
                  </a:lnTo>
                  <a:lnTo>
                    <a:pt x="432" y="28"/>
                  </a:lnTo>
                  <a:lnTo>
                    <a:pt x="419" y="41"/>
                  </a:lnTo>
                  <a:lnTo>
                    <a:pt x="412" y="57"/>
                  </a:lnTo>
                  <a:lnTo>
                    <a:pt x="412" y="74"/>
                  </a:lnTo>
                  <a:lnTo>
                    <a:pt x="421" y="95"/>
                  </a:lnTo>
                  <a:lnTo>
                    <a:pt x="423" y="101"/>
                  </a:lnTo>
                  <a:lnTo>
                    <a:pt x="423" y="108"/>
                  </a:lnTo>
                  <a:lnTo>
                    <a:pt x="421" y="115"/>
                  </a:lnTo>
                  <a:lnTo>
                    <a:pt x="417" y="122"/>
                  </a:lnTo>
                  <a:lnTo>
                    <a:pt x="411" y="128"/>
                  </a:lnTo>
                  <a:lnTo>
                    <a:pt x="406" y="135"/>
                  </a:lnTo>
                  <a:lnTo>
                    <a:pt x="399" y="140"/>
                  </a:lnTo>
                  <a:lnTo>
                    <a:pt x="393" y="145"/>
                  </a:lnTo>
                  <a:close/>
                </a:path>
              </a:pathLst>
            </a:custGeom>
            <a:solidFill>
              <a:srgbClr val="007200"/>
            </a:solidFill>
            <a:ln w="9525">
              <a:noFill/>
              <a:round/>
            </a:ln>
          </p:spPr>
          <p:txBody>
            <a:bodyPr/>
            <a:lstStyle/>
            <a:p>
              <a:endParaRPr lang="zh-CN" altLang="en-US"/>
            </a:p>
          </p:txBody>
        </p:sp>
        <p:sp>
          <p:nvSpPr>
            <p:cNvPr id="69" name="Freeform 61"/>
            <p:cNvSpPr/>
            <p:nvPr>
              <p:custDataLst>
                <p:tags r:id="rId65"/>
              </p:custDataLst>
            </p:nvPr>
          </p:nvSpPr>
          <p:spPr bwMode="auto">
            <a:xfrm>
              <a:off x="3033" y="1505"/>
              <a:ext cx="1125" cy="308"/>
            </a:xfrm>
            <a:custGeom>
              <a:avLst/>
              <a:gdLst>
                <a:gd name="T0" fmla="*/ 140 w 2252"/>
                <a:gd name="T1" fmla="*/ 39 h 615"/>
                <a:gd name="T2" fmla="*/ 140 w 2252"/>
                <a:gd name="T3" fmla="*/ 9 h 615"/>
                <a:gd name="T4" fmla="*/ 138 w 2252"/>
                <a:gd name="T5" fmla="*/ 7 h 615"/>
                <a:gd name="T6" fmla="*/ 136 w 2252"/>
                <a:gd name="T7" fmla="*/ 5 h 615"/>
                <a:gd name="T8" fmla="*/ 135 w 2252"/>
                <a:gd name="T9" fmla="*/ 4 h 615"/>
                <a:gd name="T10" fmla="*/ 135 w 2252"/>
                <a:gd name="T11" fmla="*/ 3 h 615"/>
                <a:gd name="T12" fmla="*/ 135 w 2252"/>
                <a:gd name="T13" fmla="*/ 1 h 615"/>
                <a:gd name="T14" fmla="*/ 133 w 2252"/>
                <a:gd name="T15" fmla="*/ 0 h 615"/>
                <a:gd name="T16" fmla="*/ 121 w 2252"/>
                <a:gd name="T17" fmla="*/ 3 h 615"/>
                <a:gd name="T18" fmla="*/ 117 w 2252"/>
                <a:gd name="T19" fmla="*/ 8 h 615"/>
                <a:gd name="T20" fmla="*/ 110 w 2252"/>
                <a:gd name="T21" fmla="*/ 14 h 615"/>
                <a:gd name="T22" fmla="*/ 113 w 2252"/>
                <a:gd name="T23" fmla="*/ 9 h 615"/>
                <a:gd name="T24" fmla="*/ 98 w 2252"/>
                <a:gd name="T25" fmla="*/ 4 h 615"/>
                <a:gd name="T26" fmla="*/ 96 w 2252"/>
                <a:gd name="T27" fmla="*/ 3 h 615"/>
                <a:gd name="T28" fmla="*/ 94 w 2252"/>
                <a:gd name="T29" fmla="*/ 4 h 615"/>
                <a:gd name="T30" fmla="*/ 75 w 2252"/>
                <a:gd name="T31" fmla="*/ 13 h 615"/>
                <a:gd name="T32" fmla="*/ 74 w 2252"/>
                <a:gd name="T33" fmla="*/ 7 h 615"/>
                <a:gd name="T34" fmla="*/ 72 w 2252"/>
                <a:gd name="T35" fmla="*/ 4 h 615"/>
                <a:gd name="T36" fmla="*/ 70 w 2252"/>
                <a:gd name="T37" fmla="*/ 4 h 615"/>
                <a:gd name="T38" fmla="*/ 67 w 2252"/>
                <a:gd name="T39" fmla="*/ 9 h 615"/>
                <a:gd name="T40" fmla="*/ 56 w 2252"/>
                <a:gd name="T41" fmla="*/ 8 h 615"/>
                <a:gd name="T42" fmla="*/ 45 w 2252"/>
                <a:gd name="T43" fmla="*/ 8 h 615"/>
                <a:gd name="T44" fmla="*/ 35 w 2252"/>
                <a:gd name="T45" fmla="*/ 13 h 615"/>
                <a:gd name="T46" fmla="*/ 33 w 2252"/>
                <a:gd name="T47" fmla="*/ 11 h 615"/>
                <a:gd name="T48" fmla="*/ 33 w 2252"/>
                <a:gd name="T49" fmla="*/ 7 h 615"/>
                <a:gd name="T50" fmla="*/ 32 w 2252"/>
                <a:gd name="T51" fmla="*/ 4 h 615"/>
                <a:gd name="T52" fmla="*/ 31 w 2252"/>
                <a:gd name="T53" fmla="*/ 4 h 615"/>
                <a:gd name="T54" fmla="*/ 30 w 2252"/>
                <a:gd name="T55" fmla="*/ 5 h 615"/>
                <a:gd name="T56" fmla="*/ 29 w 2252"/>
                <a:gd name="T57" fmla="*/ 4 h 615"/>
                <a:gd name="T58" fmla="*/ 27 w 2252"/>
                <a:gd name="T59" fmla="*/ 4 h 615"/>
                <a:gd name="T60" fmla="*/ 26 w 2252"/>
                <a:gd name="T61" fmla="*/ 6 h 615"/>
                <a:gd name="T62" fmla="*/ 25 w 2252"/>
                <a:gd name="T63" fmla="*/ 8 h 615"/>
                <a:gd name="T64" fmla="*/ 24 w 2252"/>
                <a:gd name="T65" fmla="*/ 11 h 615"/>
                <a:gd name="T66" fmla="*/ 22 w 2252"/>
                <a:gd name="T67" fmla="*/ 13 h 615"/>
                <a:gd name="T68" fmla="*/ 19 w 2252"/>
                <a:gd name="T69" fmla="*/ 7 h 615"/>
                <a:gd name="T70" fmla="*/ 8 w 2252"/>
                <a:gd name="T71" fmla="*/ 4 h 615"/>
                <a:gd name="T72" fmla="*/ 4 w 2252"/>
                <a:gd name="T73" fmla="*/ 14 h 615"/>
                <a:gd name="T74" fmla="*/ 0 w 2252"/>
                <a:gd name="T75" fmla="*/ 39 h 6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52"/>
                <a:gd name="T115" fmla="*/ 0 h 615"/>
                <a:gd name="T116" fmla="*/ 2252 w 2252"/>
                <a:gd name="T117" fmla="*/ 615 h 6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52" h="615">
                  <a:moveTo>
                    <a:pt x="0" y="615"/>
                  </a:moveTo>
                  <a:lnTo>
                    <a:pt x="2252" y="615"/>
                  </a:lnTo>
                  <a:lnTo>
                    <a:pt x="2252" y="138"/>
                  </a:lnTo>
                  <a:lnTo>
                    <a:pt x="2248" y="134"/>
                  </a:lnTo>
                  <a:lnTo>
                    <a:pt x="2238" y="123"/>
                  </a:lnTo>
                  <a:lnTo>
                    <a:pt x="2223" y="109"/>
                  </a:lnTo>
                  <a:lnTo>
                    <a:pt x="2207" y="92"/>
                  </a:lnTo>
                  <a:lnTo>
                    <a:pt x="2190" y="74"/>
                  </a:lnTo>
                  <a:lnTo>
                    <a:pt x="2176" y="61"/>
                  </a:lnTo>
                  <a:lnTo>
                    <a:pt x="2165" y="50"/>
                  </a:lnTo>
                  <a:lnTo>
                    <a:pt x="2162" y="48"/>
                  </a:lnTo>
                  <a:lnTo>
                    <a:pt x="2162" y="42"/>
                  </a:lnTo>
                  <a:lnTo>
                    <a:pt x="2162" y="25"/>
                  </a:lnTo>
                  <a:lnTo>
                    <a:pt x="2162" y="8"/>
                  </a:lnTo>
                  <a:lnTo>
                    <a:pt x="2162" y="0"/>
                  </a:lnTo>
                  <a:lnTo>
                    <a:pt x="2132" y="0"/>
                  </a:lnTo>
                  <a:lnTo>
                    <a:pt x="2132" y="33"/>
                  </a:lnTo>
                  <a:lnTo>
                    <a:pt x="1944" y="33"/>
                  </a:lnTo>
                  <a:lnTo>
                    <a:pt x="1858" y="120"/>
                  </a:lnTo>
                  <a:lnTo>
                    <a:pt x="1882" y="120"/>
                  </a:lnTo>
                  <a:lnTo>
                    <a:pt x="1882" y="214"/>
                  </a:lnTo>
                  <a:lnTo>
                    <a:pt x="1772" y="214"/>
                  </a:lnTo>
                  <a:lnTo>
                    <a:pt x="1772" y="132"/>
                  </a:lnTo>
                  <a:lnTo>
                    <a:pt x="1821" y="132"/>
                  </a:lnTo>
                  <a:lnTo>
                    <a:pt x="1776" y="63"/>
                  </a:lnTo>
                  <a:lnTo>
                    <a:pt x="1581" y="63"/>
                  </a:lnTo>
                  <a:lnTo>
                    <a:pt x="1581" y="39"/>
                  </a:lnTo>
                  <a:lnTo>
                    <a:pt x="1542" y="39"/>
                  </a:lnTo>
                  <a:lnTo>
                    <a:pt x="1542" y="63"/>
                  </a:lnTo>
                  <a:lnTo>
                    <a:pt x="1512" y="63"/>
                  </a:lnTo>
                  <a:lnTo>
                    <a:pt x="1454" y="204"/>
                  </a:lnTo>
                  <a:lnTo>
                    <a:pt x="1214" y="204"/>
                  </a:lnTo>
                  <a:lnTo>
                    <a:pt x="1208" y="147"/>
                  </a:lnTo>
                  <a:lnTo>
                    <a:pt x="1196" y="103"/>
                  </a:lnTo>
                  <a:lnTo>
                    <a:pt x="1180" y="72"/>
                  </a:lnTo>
                  <a:lnTo>
                    <a:pt x="1162" y="55"/>
                  </a:lnTo>
                  <a:lnTo>
                    <a:pt x="1141" y="51"/>
                  </a:lnTo>
                  <a:lnTo>
                    <a:pt x="1120" y="64"/>
                  </a:lnTo>
                  <a:lnTo>
                    <a:pt x="1099" y="92"/>
                  </a:lnTo>
                  <a:lnTo>
                    <a:pt x="1082" y="137"/>
                  </a:lnTo>
                  <a:lnTo>
                    <a:pt x="1012" y="0"/>
                  </a:lnTo>
                  <a:lnTo>
                    <a:pt x="909" y="126"/>
                  </a:lnTo>
                  <a:lnTo>
                    <a:pt x="824" y="5"/>
                  </a:lnTo>
                  <a:lnTo>
                    <a:pt x="728" y="123"/>
                  </a:lnTo>
                  <a:lnTo>
                    <a:pt x="566" y="123"/>
                  </a:lnTo>
                  <a:lnTo>
                    <a:pt x="566" y="204"/>
                  </a:lnTo>
                  <a:lnTo>
                    <a:pt x="538" y="208"/>
                  </a:lnTo>
                  <a:lnTo>
                    <a:pt x="537" y="176"/>
                  </a:lnTo>
                  <a:lnTo>
                    <a:pt x="534" y="141"/>
                  </a:lnTo>
                  <a:lnTo>
                    <a:pt x="529" y="110"/>
                  </a:lnTo>
                  <a:lnTo>
                    <a:pt x="522" y="83"/>
                  </a:lnTo>
                  <a:lnTo>
                    <a:pt x="514" y="64"/>
                  </a:lnTo>
                  <a:lnTo>
                    <a:pt x="505" y="56"/>
                  </a:lnTo>
                  <a:lnTo>
                    <a:pt x="496" y="63"/>
                  </a:lnTo>
                  <a:lnTo>
                    <a:pt x="485" y="88"/>
                  </a:lnTo>
                  <a:lnTo>
                    <a:pt x="481" y="71"/>
                  </a:lnTo>
                  <a:lnTo>
                    <a:pt x="474" y="57"/>
                  </a:lnTo>
                  <a:lnTo>
                    <a:pt x="466" y="49"/>
                  </a:lnTo>
                  <a:lnTo>
                    <a:pt x="455" y="47"/>
                  </a:lnTo>
                  <a:lnTo>
                    <a:pt x="446" y="51"/>
                  </a:lnTo>
                  <a:lnTo>
                    <a:pt x="437" y="65"/>
                  </a:lnTo>
                  <a:lnTo>
                    <a:pt x="430" y="88"/>
                  </a:lnTo>
                  <a:lnTo>
                    <a:pt x="427" y="123"/>
                  </a:lnTo>
                  <a:lnTo>
                    <a:pt x="415" y="119"/>
                  </a:lnTo>
                  <a:lnTo>
                    <a:pt x="405" y="132"/>
                  </a:lnTo>
                  <a:lnTo>
                    <a:pt x="399" y="163"/>
                  </a:lnTo>
                  <a:lnTo>
                    <a:pt x="397" y="208"/>
                  </a:lnTo>
                  <a:lnTo>
                    <a:pt x="363" y="208"/>
                  </a:lnTo>
                  <a:lnTo>
                    <a:pt x="363" y="153"/>
                  </a:lnTo>
                  <a:lnTo>
                    <a:pt x="317" y="107"/>
                  </a:lnTo>
                  <a:lnTo>
                    <a:pt x="180" y="107"/>
                  </a:lnTo>
                  <a:lnTo>
                    <a:pt x="128" y="55"/>
                  </a:lnTo>
                  <a:lnTo>
                    <a:pt x="74" y="135"/>
                  </a:lnTo>
                  <a:lnTo>
                    <a:pt x="74" y="216"/>
                  </a:lnTo>
                  <a:lnTo>
                    <a:pt x="2" y="216"/>
                  </a:lnTo>
                  <a:lnTo>
                    <a:pt x="0" y="615"/>
                  </a:lnTo>
                  <a:close/>
                </a:path>
              </a:pathLst>
            </a:custGeom>
            <a:solidFill>
              <a:srgbClr val="D8C6A5"/>
            </a:solidFill>
            <a:ln w="9525">
              <a:noFill/>
              <a:round/>
            </a:ln>
          </p:spPr>
          <p:txBody>
            <a:bodyPr/>
            <a:lstStyle/>
            <a:p>
              <a:endParaRPr lang="zh-CN" altLang="en-US"/>
            </a:p>
          </p:txBody>
        </p:sp>
        <p:sp>
          <p:nvSpPr>
            <p:cNvPr id="70" name="Freeform 62"/>
            <p:cNvSpPr/>
            <p:nvPr>
              <p:custDataLst>
                <p:tags r:id="rId66"/>
              </p:custDataLst>
            </p:nvPr>
          </p:nvSpPr>
          <p:spPr bwMode="auto">
            <a:xfrm>
              <a:off x="3058" y="1494"/>
              <a:ext cx="176" cy="319"/>
            </a:xfrm>
            <a:custGeom>
              <a:avLst/>
              <a:gdLst>
                <a:gd name="T0" fmla="*/ 10 w 351"/>
                <a:gd name="T1" fmla="*/ 1 h 638"/>
                <a:gd name="T2" fmla="*/ 8 w 351"/>
                <a:gd name="T3" fmla="*/ 3 h 638"/>
                <a:gd name="T4" fmla="*/ 6 w 351"/>
                <a:gd name="T5" fmla="*/ 7 h 638"/>
                <a:gd name="T6" fmla="*/ 6 w 351"/>
                <a:gd name="T7" fmla="*/ 11 h 638"/>
                <a:gd name="T8" fmla="*/ 5 w 351"/>
                <a:gd name="T9" fmla="*/ 12 h 638"/>
                <a:gd name="T10" fmla="*/ 5 w 351"/>
                <a:gd name="T11" fmla="*/ 10 h 638"/>
                <a:gd name="T12" fmla="*/ 3 w 351"/>
                <a:gd name="T13" fmla="*/ 11 h 638"/>
                <a:gd name="T14" fmla="*/ 2 w 351"/>
                <a:gd name="T15" fmla="*/ 17 h 638"/>
                <a:gd name="T16" fmla="*/ 2 w 351"/>
                <a:gd name="T17" fmla="*/ 20 h 638"/>
                <a:gd name="T18" fmla="*/ 3 w 351"/>
                <a:gd name="T19" fmla="*/ 22 h 638"/>
                <a:gd name="T20" fmla="*/ 3 w 351"/>
                <a:gd name="T21" fmla="*/ 22 h 638"/>
                <a:gd name="T22" fmla="*/ 2 w 351"/>
                <a:gd name="T23" fmla="*/ 21 h 638"/>
                <a:gd name="T24" fmla="*/ 1 w 351"/>
                <a:gd name="T25" fmla="*/ 21 h 638"/>
                <a:gd name="T26" fmla="*/ 1 w 351"/>
                <a:gd name="T27" fmla="*/ 21 h 638"/>
                <a:gd name="T28" fmla="*/ 1 w 351"/>
                <a:gd name="T29" fmla="*/ 22 h 638"/>
                <a:gd name="T30" fmla="*/ 0 w 351"/>
                <a:gd name="T31" fmla="*/ 28 h 638"/>
                <a:gd name="T32" fmla="*/ 1 w 351"/>
                <a:gd name="T33" fmla="*/ 35 h 638"/>
                <a:gd name="T34" fmla="*/ 3 w 351"/>
                <a:gd name="T35" fmla="*/ 39 h 638"/>
                <a:gd name="T36" fmla="*/ 5 w 351"/>
                <a:gd name="T37" fmla="*/ 40 h 638"/>
                <a:gd name="T38" fmla="*/ 7 w 351"/>
                <a:gd name="T39" fmla="*/ 40 h 638"/>
                <a:gd name="T40" fmla="*/ 9 w 351"/>
                <a:gd name="T41" fmla="*/ 40 h 638"/>
                <a:gd name="T42" fmla="*/ 11 w 351"/>
                <a:gd name="T43" fmla="*/ 40 h 638"/>
                <a:gd name="T44" fmla="*/ 14 w 351"/>
                <a:gd name="T45" fmla="*/ 40 h 638"/>
                <a:gd name="T46" fmla="*/ 16 w 351"/>
                <a:gd name="T47" fmla="*/ 40 h 638"/>
                <a:gd name="T48" fmla="*/ 18 w 351"/>
                <a:gd name="T49" fmla="*/ 40 h 638"/>
                <a:gd name="T50" fmla="*/ 19 w 351"/>
                <a:gd name="T51" fmla="*/ 40 h 638"/>
                <a:gd name="T52" fmla="*/ 20 w 351"/>
                <a:gd name="T53" fmla="*/ 39 h 638"/>
                <a:gd name="T54" fmla="*/ 21 w 351"/>
                <a:gd name="T55" fmla="*/ 36 h 638"/>
                <a:gd name="T56" fmla="*/ 22 w 351"/>
                <a:gd name="T57" fmla="*/ 30 h 638"/>
                <a:gd name="T58" fmla="*/ 22 w 351"/>
                <a:gd name="T59" fmla="*/ 26 h 638"/>
                <a:gd name="T60" fmla="*/ 22 w 351"/>
                <a:gd name="T61" fmla="*/ 26 h 638"/>
                <a:gd name="T62" fmla="*/ 21 w 351"/>
                <a:gd name="T63" fmla="*/ 27 h 638"/>
                <a:gd name="T64" fmla="*/ 20 w 351"/>
                <a:gd name="T65" fmla="*/ 28 h 638"/>
                <a:gd name="T66" fmla="*/ 20 w 351"/>
                <a:gd name="T67" fmla="*/ 29 h 638"/>
                <a:gd name="T68" fmla="*/ 20 w 351"/>
                <a:gd name="T69" fmla="*/ 29 h 638"/>
                <a:gd name="T70" fmla="*/ 21 w 351"/>
                <a:gd name="T71" fmla="*/ 25 h 638"/>
                <a:gd name="T72" fmla="*/ 21 w 351"/>
                <a:gd name="T73" fmla="*/ 21 h 638"/>
                <a:gd name="T74" fmla="*/ 20 w 351"/>
                <a:gd name="T75" fmla="*/ 16 h 638"/>
                <a:gd name="T76" fmla="*/ 19 w 351"/>
                <a:gd name="T77" fmla="*/ 13 h 638"/>
                <a:gd name="T78" fmla="*/ 18 w 351"/>
                <a:gd name="T79" fmla="*/ 15 h 638"/>
                <a:gd name="T80" fmla="*/ 17 w 351"/>
                <a:gd name="T81" fmla="*/ 17 h 638"/>
                <a:gd name="T82" fmla="*/ 17 w 351"/>
                <a:gd name="T83" fmla="*/ 18 h 638"/>
                <a:gd name="T84" fmla="*/ 17 w 351"/>
                <a:gd name="T85" fmla="*/ 17 h 638"/>
                <a:gd name="T86" fmla="*/ 17 w 351"/>
                <a:gd name="T87" fmla="*/ 13 h 638"/>
                <a:gd name="T88" fmla="*/ 17 w 351"/>
                <a:gd name="T89" fmla="*/ 9 h 638"/>
                <a:gd name="T90" fmla="*/ 15 w 351"/>
                <a:gd name="T91" fmla="*/ 5 h 638"/>
                <a:gd name="T92" fmla="*/ 15 w 351"/>
                <a:gd name="T93" fmla="*/ 5 h 638"/>
                <a:gd name="T94" fmla="*/ 14 w 351"/>
                <a:gd name="T95" fmla="*/ 6 h 638"/>
                <a:gd name="T96" fmla="*/ 14 w 351"/>
                <a:gd name="T97" fmla="*/ 6 h 638"/>
                <a:gd name="T98" fmla="*/ 13 w 351"/>
                <a:gd name="T99" fmla="*/ 3 h 638"/>
                <a:gd name="T100" fmla="*/ 12 w 351"/>
                <a:gd name="T101" fmla="*/ 1 h 638"/>
                <a:gd name="T102" fmla="*/ 11 w 351"/>
                <a:gd name="T103" fmla="*/ 1 h 6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1"/>
                <a:gd name="T157" fmla="*/ 0 h 638"/>
                <a:gd name="T158" fmla="*/ 351 w 351"/>
                <a:gd name="T159" fmla="*/ 638 h 6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1" h="638">
                  <a:moveTo>
                    <a:pt x="166" y="0"/>
                  </a:moveTo>
                  <a:lnTo>
                    <a:pt x="150" y="4"/>
                  </a:lnTo>
                  <a:lnTo>
                    <a:pt x="134" y="22"/>
                  </a:lnTo>
                  <a:lnTo>
                    <a:pt x="119" y="48"/>
                  </a:lnTo>
                  <a:lnTo>
                    <a:pt x="106" y="81"/>
                  </a:lnTo>
                  <a:lnTo>
                    <a:pt x="95" y="118"/>
                  </a:lnTo>
                  <a:lnTo>
                    <a:pt x="86" y="154"/>
                  </a:lnTo>
                  <a:lnTo>
                    <a:pt x="82" y="186"/>
                  </a:lnTo>
                  <a:lnTo>
                    <a:pt x="81" y="211"/>
                  </a:lnTo>
                  <a:lnTo>
                    <a:pt x="74" y="192"/>
                  </a:lnTo>
                  <a:lnTo>
                    <a:pt x="69" y="168"/>
                  </a:lnTo>
                  <a:lnTo>
                    <a:pt x="65" y="148"/>
                  </a:lnTo>
                  <a:lnTo>
                    <a:pt x="63" y="140"/>
                  </a:lnTo>
                  <a:lnTo>
                    <a:pt x="46" y="188"/>
                  </a:lnTo>
                  <a:lnTo>
                    <a:pt x="35" y="230"/>
                  </a:lnTo>
                  <a:lnTo>
                    <a:pt x="30" y="267"/>
                  </a:lnTo>
                  <a:lnTo>
                    <a:pt x="29" y="298"/>
                  </a:lnTo>
                  <a:lnTo>
                    <a:pt x="31" y="323"/>
                  </a:lnTo>
                  <a:lnTo>
                    <a:pt x="38" y="343"/>
                  </a:lnTo>
                  <a:lnTo>
                    <a:pt x="46" y="359"/>
                  </a:lnTo>
                  <a:lnTo>
                    <a:pt x="55" y="369"/>
                  </a:lnTo>
                  <a:lnTo>
                    <a:pt x="45" y="362"/>
                  </a:lnTo>
                  <a:lnTo>
                    <a:pt x="36" y="356"/>
                  </a:lnTo>
                  <a:lnTo>
                    <a:pt x="28" y="351"/>
                  </a:lnTo>
                  <a:lnTo>
                    <a:pt x="21" y="345"/>
                  </a:lnTo>
                  <a:lnTo>
                    <a:pt x="15" y="341"/>
                  </a:lnTo>
                  <a:lnTo>
                    <a:pt x="12" y="338"/>
                  </a:lnTo>
                  <a:lnTo>
                    <a:pt x="9" y="336"/>
                  </a:lnTo>
                  <a:lnTo>
                    <a:pt x="8" y="334"/>
                  </a:lnTo>
                  <a:lnTo>
                    <a:pt x="5" y="367"/>
                  </a:lnTo>
                  <a:lnTo>
                    <a:pt x="1" y="407"/>
                  </a:lnTo>
                  <a:lnTo>
                    <a:pt x="0" y="453"/>
                  </a:lnTo>
                  <a:lnTo>
                    <a:pt x="1" y="499"/>
                  </a:lnTo>
                  <a:lnTo>
                    <a:pt x="7" y="545"/>
                  </a:lnTo>
                  <a:lnTo>
                    <a:pt x="18" y="585"/>
                  </a:lnTo>
                  <a:lnTo>
                    <a:pt x="37" y="618"/>
                  </a:lnTo>
                  <a:lnTo>
                    <a:pt x="65" y="638"/>
                  </a:lnTo>
                  <a:lnTo>
                    <a:pt x="71" y="638"/>
                  </a:lnTo>
                  <a:lnTo>
                    <a:pt x="83" y="638"/>
                  </a:lnTo>
                  <a:lnTo>
                    <a:pt x="97" y="638"/>
                  </a:lnTo>
                  <a:lnTo>
                    <a:pt x="114" y="638"/>
                  </a:lnTo>
                  <a:lnTo>
                    <a:pt x="133" y="638"/>
                  </a:lnTo>
                  <a:lnTo>
                    <a:pt x="152" y="638"/>
                  </a:lnTo>
                  <a:lnTo>
                    <a:pt x="173" y="638"/>
                  </a:lnTo>
                  <a:lnTo>
                    <a:pt x="194" y="638"/>
                  </a:lnTo>
                  <a:lnTo>
                    <a:pt x="214" y="638"/>
                  </a:lnTo>
                  <a:lnTo>
                    <a:pt x="234" y="638"/>
                  </a:lnTo>
                  <a:lnTo>
                    <a:pt x="252" y="638"/>
                  </a:lnTo>
                  <a:lnTo>
                    <a:pt x="268" y="638"/>
                  </a:lnTo>
                  <a:lnTo>
                    <a:pt x="282" y="638"/>
                  </a:lnTo>
                  <a:lnTo>
                    <a:pt x="293" y="638"/>
                  </a:lnTo>
                  <a:lnTo>
                    <a:pt x="300" y="638"/>
                  </a:lnTo>
                  <a:lnTo>
                    <a:pt x="302" y="638"/>
                  </a:lnTo>
                  <a:lnTo>
                    <a:pt x="315" y="621"/>
                  </a:lnTo>
                  <a:lnTo>
                    <a:pt x="326" y="594"/>
                  </a:lnTo>
                  <a:lnTo>
                    <a:pt x="336" y="562"/>
                  </a:lnTo>
                  <a:lnTo>
                    <a:pt x="345" y="527"/>
                  </a:lnTo>
                  <a:lnTo>
                    <a:pt x="349" y="491"/>
                  </a:lnTo>
                  <a:lnTo>
                    <a:pt x="351" y="456"/>
                  </a:lnTo>
                  <a:lnTo>
                    <a:pt x="350" y="427"/>
                  </a:lnTo>
                  <a:lnTo>
                    <a:pt x="345" y="402"/>
                  </a:lnTo>
                  <a:lnTo>
                    <a:pt x="342" y="416"/>
                  </a:lnTo>
                  <a:lnTo>
                    <a:pt x="338" y="430"/>
                  </a:lnTo>
                  <a:lnTo>
                    <a:pt x="332" y="441"/>
                  </a:lnTo>
                  <a:lnTo>
                    <a:pt x="326" y="453"/>
                  </a:lnTo>
                  <a:lnTo>
                    <a:pt x="319" y="462"/>
                  </a:lnTo>
                  <a:lnTo>
                    <a:pt x="313" y="469"/>
                  </a:lnTo>
                  <a:lnTo>
                    <a:pt x="308" y="476"/>
                  </a:lnTo>
                  <a:lnTo>
                    <a:pt x="302" y="479"/>
                  </a:lnTo>
                  <a:lnTo>
                    <a:pt x="309" y="464"/>
                  </a:lnTo>
                  <a:lnTo>
                    <a:pt x="317" y="441"/>
                  </a:lnTo>
                  <a:lnTo>
                    <a:pt x="323" y="413"/>
                  </a:lnTo>
                  <a:lnTo>
                    <a:pt x="327" y="379"/>
                  </a:lnTo>
                  <a:lnTo>
                    <a:pt x="328" y="341"/>
                  </a:lnTo>
                  <a:lnTo>
                    <a:pt x="324" y="300"/>
                  </a:lnTo>
                  <a:lnTo>
                    <a:pt x="312" y="256"/>
                  </a:lnTo>
                  <a:lnTo>
                    <a:pt x="293" y="211"/>
                  </a:lnTo>
                  <a:lnTo>
                    <a:pt x="293" y="222"/>
                  </a:lnTo>
                  <a:lnTo>
                    <a:pt x="289" y="234"/>
                  </a:lnTo>
                  <a:lnTo>
                    <a:pt x="285" y="246"/>
                  </a:lnTo>
                  <a:lnTo>
                    <a:pt x="278" y="257"/>
                  </a:lnTo>
                  <a:lnTo>
                    <a:pt x="271" y="268"/>
                  </a:lnTo>
                  <a:lnTo>
                    <a:pt x="265" y="276"/>
                  </a:lnTo>
                  <a:lnTo>
                    <a:pt x="260" y="282"/>
                  </a:lnTo>
                  <a:lnTo>
                    <a:pt x="259" y="284"/>
                  </a:lnTo>
                  <a:lnTo>
                    <a:pt x="262" y="267"/>
                  </a:lnTo>
                  <a:lnTo>
                    <a:pt x="263" y="240"/>
                  </a:lnTo>
                  <a:lnTo>
                    <a:pt x="263" y="208"/>
                  </a:lnTo>
                  <a:lnTo>
                    <a:pt x="262" y="172"/>
                  </a:lnTo>
                  <a:lnTo>
                    <a:pt x="257" y="137"/>
                  </a:lnTo>
                  <a:lnTo>
                    <a:pt x="249" y="102"/>
                  </a:lnTo>
                  <a:lnTo>
                    <a:pt x="239" y="72"/>
                  </a:lnTo>
                  <a:lnTo>
                    <a:pt x="225" y="50"/>
                  </a:lnTo>
                  <a:lnTo>
                    <a:pt x="225" y="73"/>
                  </a:lnTo>
                  <a:lnTo>
                    <a:pt x="220" y="94"/>
                  </a:lnTo>
                  <a:lnTo>
                    <a:pt x="214" y="109"/>
                  </a:lnTo>
                  <a:lnTo>
                    <a:pt x="212" y="115"/>
                  </a:lnTo>
                  <a:lnTo>
                    <a:pt x="210" y="99"/>
                  </a:lnTo>
                  <a:lnTo>
                    <a:pt x="205" y="80"/>
                  </a:lnTo>
                  <a:lnTo>
                    <a:pt x="197" y="61"/>
                  </a:lnTo>
                  <a:lnTo>
                    <a:pt x="189" y="42"/>
                  </a:lnTo>
                  <a:lnTo>
                    <a:pt x="181" y="26"/>
                  </a:lnTo>
                  <a:lnTo>
                    <a:pt x="173" y="12"/>
                  </a:lnTo>
                  <a:lnTo>
                    <a:pt x="168" y="3"/>
                  </a:lnTo>
                  <a:lnTo>
                    <a:pt x="166" y="0"/>
                  </a:lnTo>
                  <a:close/>
                </a:path>
              </a:pathLst>
            </a:custGeom>
            <a:solidFill>
              <a:srgbClr val="007200"/>
            </a:solidFill>
            <a:ln w="9525">
              <a:noFill/>
              <a:round/>
            </a:ln>
          </p:spPr>
          <p:txBody>
            <a:bodyPr/>
            <a:lstStyle/>
            <a:p>
              <a:endParaRPr lang="zh-CN" altLang="en-US"/>
            </a:p>
          </p:txBody>
        </p:sp>
        <p:sp>
          <p:nvSpPr>
            <p:cNvPr id="71" name="Freeform 63"/>
            <p:cNvSpPr/>
            <p:nvPr>
              <p:custDataLst>
                <p:tags r:id="rId67"/>
              </p:custDataLst>
            </p:nvPr>
          </p:nvSpPr>
          <p:spPr bwMode="auto">
            <a:xfrm>
              <a:off x="3127" y="1589"/>
              <a:ext cx="379" cy="224"/>
            </a:xfrm>
            <a:custGeom>
              <a:avLst/>
              <a:gdLst>
                <a:gd name="T0" fmla="*/ 0 w 758"/>
                <a:gd name="T1" fmla="*/ 14 h 449"/>
                <a:gd name="T2" fmla="*/ 10 w 758"/>
                <a:gd name="T3" fmla="*/ 0 h 449"/>
                <a:gd name="T4" fmla="*/ 19 w 758"/>
                <a:gd name="T5" fmla="*/ 14 h 449"/>
                <a:gd name="T6" fmla="*/ 47 w 758"/>
                <a:gd name="T7" fmla="*/ 14 h 449"/>
                <a:gd name="T8" fmla="*/ 47 w 758"/>
                <a:gd name="T9" fmla="*/ 28 h 449"/>
                <a:gd name="T10" fmla="*/ 0 w 758"/>
                <a:gd name="T11" fmla="*/ 28 h 449"/>
                <a:gd name="T12" fmla="*/ 0 w 758"/>
                <a:gd name="T13" fmla="*/ 14 h 449"/>
                <a:gd name="T14" fmla="*/ 0 60000 65536"/>
                <a:gd name="T15" fmla="*/ 0 60000 65536"/>
                <a:gd name="T16" fmla="*/ 0 60000 65536"/>
                <a:gd name="T17" fmla="*/ 0 60000 65536"/>
                <a:gd name="T18" fmla="*/ 0 60000 65536"/>
                <a:gd name="T19" fmla="*/ 0 60000 65536"/>
                <a:gd name="T20" fmla="*/ 0 60000 65536"/>
                <a:gd name="T21" fmla="*/ 0 w 758"/>
                <a:gd name="T22" fmla="*/ 0 h 449"/>
                <a:gd name="T23" fmla="*/ 758 w 758"/>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449">
                  <a:moveTo>
                    <a:pt x="0" y="228"/>
                  </a:moveTo>
                  <a:lnTo>
                    <a:pt x="150" y="0"/>
                  </a:lnTo>
                  <a:lnTo>
                    <a:pt x="299" y="228"/>
                  </a:lnTo>
                  <a:lnTo>
                    <a:pt x="758" y="228"/>
                  </a:lnTo>
                  <a:lnTo>
                    <a:pt x="758" y="449"/>
                  </a:lnTo>
                  <a:lnTo>
                    <a:pt x="0" y="449"/>
                  </a:lnTo>
                  <a:lnTo>
                    <a:pt x="0" y="228"/>
                  </a:lnTo>
                  <a:close/>
                </a:path>
              </a:pathLst>
            </a:custGeom>
            <a:solidFill>
              <a:srgbClr val="B26600"/>
            </a:solidFill>
            <a:ln w="9525">
              <a:noFill/>
              <a:round/>
            </a:ln>
          </p:spPr>
          <p:txBody>
            <a:bodyPr/>
            <a:lstStyle/>
            <a:p>
              <a:endParaRPr lang="zh-CN" altLang="en-US"/>
            </a:p>
          </p:txBody>
        </p:sp>
        <p:sp>
          <p:nvSpPr>
            <p:cNvPr id="72" name="Freeform 64"/>
            <p:cNvSpPr/>
            <p:nvPr>
              <p:custDataLst>
                <p:tags r:id="rId68"/>
              </p:custDataLst>
            </p:nvPr>
          </p:nvSpPr>
          <p:spPr bwMode="auto">
            <a:xfrm>
              <a:off x="3124" y="1570"/>
              <a:ext cx="386" cy="133"/>
            </a:xfrm>
            <a:custGeom>
              <a:avLst/>
              <a:gdLst>
                <a:gd name="T0" fmla="*/ 48 w 770"/>
                <a:gd name="T1" fmla="*/ 17 h 264"/>
                <a:gd name="T2" fmla="*/ 19 w 770"/>
                <a:gd name="T3" fmla="*/ 17 h 264"/>
                <a:gd name="T4" fmla="*/ 10 w 770"/>
                <a:gd name="T5" fmla="*/ 3 h 264"/>
                <a:gd name="T6" fmla="*/ 1 w 770"/>
                <a:gd name="T7" fmla="*/ 17 h 264"/>
                <a:gd name="T8" fmla="*/ 0 w 770"/>
                <a:gd name="T9" fmla="*/ 15 h 264"/>
                <a:gd name="T10" fmla="*/ 10 w 770"/>
                <a:gd name="T11" fmla="*/ 0 h 264"/>
                <a:gd name="T12" fmla="*/ 20 w 770"/>
                <a:gd name="T13" fmla="*/ 15 h 264"/>
                <a:gd name="T14" fmla="*/ 49 w 770"/>
                <a:gd name="T15" fmla="*/ 15 h 264"/>
                <a:gd name="T16" fmla="*/ 48 w 770"/>
                <a:gd name="T17" fmla="*/ 17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0"/>
                <a:gd name="T28" fmla="*/ 0 h 264"/>
                <a:gd name="T29" fmla="*/ 770 w 770"/>
                <a:gd name="T30" fmla="*/ 264 h 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0" h="264">
                  <a:moveTo>
                    <a:pt x="763" y="264"/>
                  </a:moveTo>
                  <a:lnTo>
                    <a:pt x="304" y="264"/>
                  </a:lnTo>
                  <a:lnTo>
                    <a:pt x="155" y="36"/>
                  </a:lnTo>
                  <a:lnTo>
                    <a:pt x="5" y="264"/>
                  </a:lnTo>
                  <a:lnTo>
                    <a:pt x="0" y="237"/>
                  </a:lnTo>
                  <a:lnTo>
                    <a:pt x="155" y="0"/>
                  </a:lnTo>
                  <a:lnTo>
                    <a:pt x="309" y="237"/>
                  </a:lnTo>
                  <a:lnTo>
                    <a:pt x="770" y="237"/>
                  </a:lnTo>
                  <a:lnTo>
                    <a:pt x="763" y="264"/>
                  </a:lnTo>
                  <a:close/>
                </a:path>
              </a:pathLst>
            </a:custGeom>
            <a:solidFill>
              <a:srgbClr val="FFFFFF"/>
            </a:solidFill>
            <a:ln w="9525">
              <a:noFill/>
              <a:round/>
            </a:ln>
          </p:spPr>
          <p:txBody>
            <a:bodyPr/>
            <a:lstStyle/>
            <a:p>
              <a:endParaRPr lang="zh-CN" altLang="en-US"/>
            </a:p>
          </p:txBody>
        </p:sp>
        <p:sp>
          <p:nvSpPr>
            <p:cNvPr id="73" name="Rectangle 65"/>
            <p:cNvSpPr>
              <a:spLocks noChangeArrowheads="1"/>
            </p:cNvSpPr>
            <p:nvPr>
              <p:custDataLst>
                <p:tags r:id="rId69"/>
              </p:custDataLst>
            </p:nvPr>
          </p:nvSpPr>
          <p:spPr bwMode="auto">
            <a:xfrm>
              <a:off x="3138" y="1711"/>
              <a:ext cx="134" cy="102"/>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74" name="Freeform 66"/>
            <p:cNvSpPr/>
            <p:nvPr>
              <p:custDataLst>
                <p:tags r:id="rId70"/>
              </p:custDataLst>
            </p:nvPr>
          </p:nvSpPr>
          <p:spPr bwMode="auto">
            <a:xfrm>
              <a:off x="3202" y="1570"/>
              <a:ext cx="308" cy="119"/>
            </a:xfrm>
            <a:custGeom>
              <a:avLst/>
              <a:gdLst>
                <a:gd name="T0" fmla="*/ 0 w 615"/>
                <a:gd name="T1" fmla="*/ 0 h 237"/>
                <a:gd name="T2" fmla="*/ 10 w 615"/>
                <a:gd name="T3" fmla="*/ 15 h 237"/>
                <a:gd name="T4" fmla="*/ 39 w 615"/>
                <a:gd name="T5" fmla="*/ 15 h 237"/>
                <a:gd name="T6" fmla="*/ 29 w 615"/>
                <a:gd name="T7" fmla="*/ 0 h 237"/>
                <a:gd name="T8" fmla="*/ 0 w 615"/>
                <a:gd name="T9" fmla="*/ 0 h 237"/>
                <a:gd name="T10" fmla="*/ 0 60000 65536"/>
                <a:gd name="T11" fmla="*/ 0 60000 65536"/>
                <a:gd name="T12" fmla="*/ 0 60000 65536"/>
                <a:gd name="T13" fmla="*/ 0 60000 65536"/>
                <a:gd name="T14" fmla="*/ 0 60000 65536"/>
                <a:gd name="T15" fmla="*/ 0 w 615"/>
                <a:gd name="T16" fmla="*/ 0 h 237"/>
                <a:gd name="T17" fmla="*/ 615 w 615"/>
                <a:gd name="T18" fmla="*/ 237 h 237"/>
              </a:gdLst>
              <a:ahLst/>
              <a:cxnLst>
                <a:cxn ang="T10">
                  <a:pos x="T0" y="T1"/>
                </a:cxn>
                <a:cxn ang="T11">
                  <a:pos x="T2" y="T3"/>
                </a:cxn>
                <a:cxn ang="T12">
                  <a:pos x="T4" y="T5"/>
                </a:cxn>
                <a:cxn ang="T13">
                  <a:pos x="T6" y="T7"/>
                </a:cxn>
                <a:cxn ang="T14">
                  <a:pos x="T8" y="T9"/>
                </a:cxn>
              </a:cxnLst>
              <a:rect l="T15" t="T16" r="T17" b="T18"/>
              <a:pathLst>
                <a:path w="615" h="236">
                  <a:moveTo>
                    <a:pt x="0" y="0"/>
                  </a:moveTo>
                  <a:lnTo>
                    <a:pt x="154" y="237"/>
                  </a:lnTo>
                  <a:lnTo>
                    <a:pt x="615" y="237"/>
                  </a:lnTo>
                  <a:lnTo>
                    <a:pt x="460" y="0"/>
                  </a:lnTo>
                  <a:lnTo>
                    <a:pt x="0" y="0"/>
                  </a:lnTo>
                  <a:close/>
                </a:path>
              </a:pathLst>
            </a:custGeom>
            <a:solidFill>
              <a:srgbClr val="5B0000"/>
            </a:solidFill>
            <a:ln w="9525">
              <a:noFill/>
              <a:round/>
            </a:ln>
          </p:spPr>
          <p:txBody>
            <a:bodyPr/>
            <a:lstStyle/>
            <a:p>
              <a:endParaRPr lang="zh-CN" altLang="en-US"/>
            </a:p>
          </p:txBody>
        </p:sp>
        <p:sp>
          <p:nvSpPr>
            <p:cNvPr id="75" name="Rectangle 67"/>
            <p:cNvSpPr>
              <a:spLocks noChangeArrowheads="1"/>
            </p:cNvSpPr>
            <p:nvPr>
              <p:custDataLst>
                <p:tags r:id="rId71"/>
              </p:custDataLst>
            </p:nvPr>
          </p:nvSpPr>
          <p:spPr bwMode="auto">
            <a:xfrm>
              <a:off x="3147" y="1719"/>
              <a:ext cx="114" cy="94"/>
            </a:xfrm>
            <a:prstGeom prst="rect">
              <a:avLst/>
            </a:prstGeom>
            <a:solidFill>
              <a:srgbClr val="5B0000"/>
            </a:solidFill>
            <a:ln w="9525">
              <a:noFill/>
              <a:miter lim="800000"/>
            </a:ln>
          </p:spPr>
          <p:txBody>
            <a:bodyPr/>
            <a:lstStyle/>
            <a:p>
              <a:pPr>
                <a:spcBef>
                  <a:spcPct val="50000"/>
                </a:spcBef>
              </a:pPr>
              <a:endParaRPr lang="zh-CN" altLang="zh-CN">
                <a:solidFill>
                  <a:srgbClr val="8E163E"/>
                </a:solidFill>
              </a:endParaRPr>
            </a:p>
          </p:txBody>
        </p:sp>
        <p:sp>
          <p:nvSpPr>
            <p:cNvPr id="76" name="Rectangle 68"/>
            <p:cNvSpPr>
              <a:spLocks noChangeArrowheads="1"/>
            </p:cNvSpPr>
            <p:nvPr>
              <p:custDataLst>
                <p:tags r:id="rId72"/>
              </p:custDataLst>
            </p:nvPr>
          </p:nvSpPr>
          <p:spPr bwMode="auto">
            <a:xfrm>
              <a:off x="3032" y="1813"/>
              <a:ext cx="1126" cy="221"/>
            </a:xfrm>
            <a:prstGeom prst="rect">
              <a:avLst/>
            </a:prstGeom>
            <a:solidFill>
              <a:srgbClr val="33BF0C"/>
            </a:solidFill>
            <a:ln w="9525">
              <a:noFill/>
              <a:miter lim="800000"/>
            </a:ln>
          </p:spPr>
          <p:txBody>
            <a:bodyPr/>
            <a:lstStyle/>
            <a:p>
              <a:pPr>
                <a:spcBef>
                  <a:spcPct val="50000"/>
                </a:spcBef>
              </a:pPr>
              <a:endParaRPr lang="zh-CN" altLang="zh-CN">
                <a:solidFill>
                  <a:srgbClr val="8E163E"/>
                </a:solidFill>
              </a:endParaRPr>
            </a:p>
          </p:txBody>
        </p:sp>
        <p:sp>
          <p:nvSpPr>
            <p:cNvPr id="77" name="Freeform 69"/>
            <p:cNvSpPr/>
            <p:nvPr>
              <p:custDataLst>
                <p:tags r:id="rId73"/>
              </p:custDataLst>
            </p:nvPr>
          </p:nvSpPr>
          <p:spPr bwMode="auto">
            <a:xfrm>
              <a:off x="3485" y="1432"/>
              <a:ext cx="435" cy="205"/>
            </a:xfrm>
            <a:custGeom>
              <a:avLst/>
              <a:gdLst>
                <a:gd name="T0" fmla="*/ 23 w 871"/>
                <a:gd name="T1" fmla="*/ 5 h 409"/>
                <a:gd name="T2" fmla="*/ 54 w 871"/>
                <a:gd name="T3" fmla="*/ 5 h 409"/>
                <a:gd name="T4" fmla="*/ 40 w 871"/>
                <a:gd name="T5" fmla="*/ 26 h 409"/>
                <a:gd name="T6" fmla="*/ 0 w 871"/>
                <a:gd name="T7" fmla="*/ 26 h 409"/>
                <a:gd name="T8" fmla="*/ 13 w 871"/>
                <a:gd name="T9" fmla="*/ 5 h 409"/>
                <a:gd name="T10" fmla="*/ 19 w 871"/>
                <a:gd name="T11" fmla="*/ 5 h 409"/>
                <a:gd name="T12" fmla="*/ 19 w 871"/>
                <a:gd name="T13" fmla="*/ 0 h 409"/>
                <a:gd name="T14" fmla="*/ 23 w 871"/>
                <a:gd name="T15" fmla="*/ 0 h 409"/>
                <a:gd name="T16" fmla="*/ 23 w 871"/>
                <a:gd name="T17" fmla="*/ 5 h 4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1"/>
                <a:gd name="T28" fmla="*/ 0 h 409"/>
                <a:gd name="T29" fmla="*/ 871 w 871"/>
                <a:gd name="T30" fmla="*/ 409 h 4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1" h="409">
                  <a:moveTo>
                    <a:pt x="380" y="73"/>
                  </a:moveTo>
                  <a:lnTo>
                    <a:pt x="871" y="73"/>
                  </a:lnTo>
                  <a:lnTo>
                    <a:pt x="652" y="409"/>
                  </a:lnTo>
                  <a:lnTo>
                    <a:pt x="0" y="409"/>
                  </a:lnTo>
                  <a:lnTo>
                    <a:pt x="220" y="73"/>
                  </a:lnTo>
                  <a:lnTo>
                    <a:pt x="306" y="73"/>
                  </a:lnTo>
                  <a:lnTo>
                    <a:pt x="306" y="0"/>
                  </a:lnTo>
                  <a:lnTo>
                    <a:pt x="380" y="0"/>
                  </a:lnTo>
                  <a:lnTo>
                    <a:pt x="380" y="73"/>
                  </a:lnTo>
                  <a:close/>
                </a:path>
              </a:pathLst>
            </a:custGeom>
            <a:solidFill>
              <a:srgbClr val="5B0000"/>
            </a:solidFill>
            <a:ln w="9525">
              <a:noFill/>
              <a:round/>
            </a:ln>
          </p:spPr>
          <p:txBody>
            <a:bodyPr/>
            <a:lstStyle/>
            <a:p>
              <a:endParaRPr lang="zh-CN" altLang="en-US"/>
            </a:p>
          </p:txBody>
        </p:sp>
        <p:sp>
          <p:nvSpPr>
            <p:cNvPr id="78" name="Freeform 70"/>
            <p:cNvSpPr/>
            <p:nvPr>
              <p:custDataLst>
                <p:tags r:id="rId74"/>
              </p:custDataLst>
            </p:nvPr>
          </p:nvSpPr>
          <p:spPr bwMode="auto">
            <a:xfrm>
              <a:off x="3489" y="1495"/>
              <a:ext cx="537" cy="318"/>
            </a:xfrm>
            <a:custGeom>
              <a:avLst/>
              <a:gdLst>
                <a:gd name="T0" fmla="*/ 68 w 1073"/>
                <a:gd name="T1" fmla="*/ 20 h 636"/>
                <a:gd name="T2" fmla="*/ 54 w 1073"/>
                <a:gd name="T3" fmla="*/ 0 h 636"/>
                <a:gd name="T4" fmla="*/ 41 w 1073"/>
                <a:gd name="T5" fmla="*/ 20 h 636"/>
                <a:gd name="T6" fmla="*/ 0 w 1073"/>
                <a:gd name="T7" fmla="*/ 20 h 636"/>
                <a:gd name="T8" fmla="*/ 0 w 1073"/>
                <a:gd name="T9" fmla="*/ 40 h 636"/>
                <a:gd name="T10" fmla="*/ 68 w 1073"/>
                <a:gd name="T11" fmla="*/ 40 h 636"/>
                <a:gd name="T12" fmla="*/ 68 w 1073"/>
                <a:gd name="T13" fmla="*/ 20 h 636"/>
                <a:gd name="T14" fmla="*/ 0 60000 65536"/>
                <a:gd name="T15" fmla="*/ 0 60000 65536"/>
                <a:gd name="T16" fmla="*/ 0 60000 65536"/>
                <a:gd name="T17" fmla="*/ 0 60000 65536"/>
                <a:gd name="T18" fmla="*/ 0 60000 65536"/>
                <a:gd name="T19" fmla="*/ 0 60000 65536"/>
                <a:gd name="T20" fmla="*/ 0 60000 65536"/>
                <a:gd name="T21" fmla="*/ 0 w 1073"/>
                <a:gd name="T22" fmla="*/ 0 h 636"/>
                <a:gd name="T23" fmla="*/ 1073 w 1073"/>
                <a:gd name="T24" fmla="*/ 636 h 6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3" h="636">
                  <a:moveTo>
                    <a:pt x="1073" y="323"/>
                  </a:moveTo>
                  <a:lnTo>
                    <a:pt x="862" y="0"/>
                  </a:lnTo>
                  <a:lnTo>
                    <a:pt x="651" y="323"/>
                  </a:lnTo>
                  <a:lnTo>
                    <a:pt x="0" y="323"/>
                  </a:lnTo>
                  <a:lnTo>
                    <a:pt x="0" y="636"/>
                  </a:lnTo>
                  <a:lnTo>
                    <a:pt x="1073" y="636"/>
                  </a:lnTo>
                  <a:lnTo>
                    <a:pt x="1073" y="323"/>
                  </a:lnTo>
                  <a:close/>
                </a:path>
              </a:pathLst>
            </a:custGeom>
            <a:solidFill>
              <a:srgbClr val="B26600"/>
            </a:solidFill>
            <a:ln w="9525">
              <a:noFill/>
              <a:round/>
            </a:ln>
          </p:spPr>
          <p:txBody>
            <a:bodyPr/>
            <a:lstStyle/>
            <a:p>
              <a:endParaRPr lang="zh-CN" altLang="en-US"/>
            </a:p>
          </p:txBody>
        </p:sp>
        <p:sp>
          <p:nvSpPr>
            <p:cNvPr id="79" name="Rectangle 71"/>
            <p:cNvSpPr>
              <a:spLocks noChangeArrowheads="1"/>
            </p:cNvSpPr>
            <p:nvPr>
              <p:custDataLst>
                <p:tags r:id="rId75"/>
              </p:custDataLst>
            </p:nvPr>
          </p:nvSpPr>
          <p:spPr bwMode="auto">
            <a:xfrm>
              <a:off x="3498" y="1668"/>
              <a:ext cx="312" cy="139"/>
            </a:xfrm>
            <a:prstGeom prst="rect">
              <a:avLst/>
            </a:prstGeom>
            <a:solidFill>
              <a:srgbClr val="D8B272"/>
            </a:solidFill>
            <a:ln w="9525">
              <a:noFill/>
              <a:miter lim="800000"/>
            </a:ln>
          </p:spPr>
          <p:txBody>
            <a:bodyPr/>
            <a:lstStyle/>
            <a:p>
              <a:pPr>
                <a:spcBef>
                  <a:spcPct val="50000"/>
                </a:spcBef>
              </a:pPr>
              <a:endParaRPr lang="zh-CN" altLang="zh-CN">
                <a:solidFill>
                  <a:srgbClr val="8E163E"/>
                </a:solidFill>
              </a:endParaRPr>
            </a:p>
          </p:txBody>
        </p:sp>
        <p:sp>
          <p:nvSpPr>
            <p:cNvPr id="80" name="Freeform 72"/>
            <p:cNvSpPr/>
            <p:nvPr>
              <p:custDataLst>
                <p:tags r:id="rId76"/>
              </p:custDataLst>
            </p:nvPr>
          </p:nvSpPr>
          <p:spPr bwMode="auto">
            <a:xfrm>
              <a:off x="3937" y="1757"/>
              <a:ext cx="174" cy="56"/>
            </a:xfrm>
            <a:custGeom>
              <a:avLst/>
              <a:gdLst>
                <a:gd name="T0" fmla="*/ 19 w 348"/>
                <a:gd name="T1" fmla="*/ 3 h 113"/>
                <a:gd name="T2" fmla="*/ 19 w 348"/>
                <a:gd name="T3" fmla="*/ 0 h 113"/>
                <a:gd name="T4" fmla="*/ 0 w 348"/>
                <a:gd name="T5" fmla="*/ 0 h 113"/>
                <a:gd name="T6" fmla="*/ 0 w 348"/>
                <a:gd name="T7" fmla="*/ 7 h 113"/>
                <a:gd name="T8" fmla="*/ 22 w 348"/>
                <a:gd name="T9" fmla="*/ 7 h 113"/>
                <a:gd name="T10" fmla="*/ 22 w 348"/>
                <a:gd name="T11" fmla="*/ 3 h 113"/>
                <a:gd name="T12" fmla="*/ 19 w 348"/>
                <a:gd name="T13" fmla="*/ 3 h 113"/>
                <a:gd name="T14" fmla="*/ 0 60000 65536"/>
                <a:gd name="T15" fmla="*/ 0 60000 65536"/>
                <a:gd name="T16" fmla="*/ 0 60000 65536"/>
                <a:gd name="T17" fmla="*/ 0 60000 65536"/>
                <a:gd name="T18" fmla="*/ 0 60000 65536"/>
                <a:gd name="T19" fmla="*/ 0 60000 65536"/>
                <a:gd name="T20" fmla="*/ 0 60000 65536"/>
                <a:gd name="T21" fmla="*/ 0 w 348"/>
                <a:gd name="T22" fmla="*/ 0 h 113"/>
                <a:gd name="T23" fmla="*/ 348 w 348"/>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113">
                  <a:moveTo>
                    <a:pt x="303" y="55"/>
                  </a:moveTo>
                  <a:lnTo>
                    <a:pt x="303" y="0"/>
                  </a:lnTo>
                  <a:lnTo>
                    <a:pt x="0" y="0"/>
                  </a:lnTo>
                  <a:lnTo>
                    <a:pt x="0" y="113"/>
                  </a:lnTo>
                  <a:lnTo>
                    <a:pt x="348" y="113"/>
                  </a:lnTo>
                  <a:lnTo>
                    <a:pt x="348" y="55"/>
                  </a:lnTo>
                  <a:lnTo>
                    <a:pt x="303" y="55"/>
                  </a:lnTo>
                  <a:close/>
                </a:path>
              </a:pathLst>
            </a:custGeom>
            <a:solidFill>
              <a:srgbClr val="5B0000"/>
            </a:solidFill>
            <a:ln w="9525">
              <a:noFill/>
              <a:round/>
            </a:ln>
          </p:spPr>
          <p:txBody>
            <a:bodyPr/>
            <a:lstStyle/>
            <a:p>
              <a:endParaRPr lang="zh-CN" altLang="en-US"/>
            </a:p>
          </p:txBody>
        </p:sp>
        <p:sp>
          <p:nvSpPr>
            <p:cNvPr id="81" name="Rectangle 73"/>
            <p:cNvSpPr>
              <a:spLocks noChangeArrowheads="1"/>
            </p:cNvSpPr>
            <p:nvPr>
              <p:custDataLst>
                <p:tags r:id="rId77"/>
              </p:custDataLst>
            </p:nvPr>
          </p:nvSpPr>
          <p:spPr bwMode="auto">
            <a:xfrm>
              <a:off x="3937" y="1665"/>
              <a:ext cx="74" cy="92"/>
            </a:xfrm>
            <a:prstGeom prst="rect">
              <a:avLst/>
            </a:prstGeom>
            <a:solidFill>
              <a:srgbClr val="C1841E"/>
            </a:solidFill>
            <a:ln w="9525">
              <a:noFill/>
              <a:miter lim="800000"/>
            </a:ln>
          </p:spPr>
          <p:txBody>
            <a:bodyPr/>
            <a:lstStyle/>
            <a:p>
              <a:pPr>
                <a:spcBef>
                  <a:spcPct val="50000"/>
                </a:spcBef>
              </a:pPr>
              <a:endParaRPr lang="zh-CN" altLang="zh-CN">
                <a:solidFill>
                  <a:srgbClr val="8E163E"/>
                </a:solidFill>
              </a:endParaRPr>
            </a:p>
          </p:txBody>
        </p:sp>
        <p:sp>
          <p:nvSpPr>
            <p:cNvPr id="82" name="Rectangle 74"/>
            <p:cNvSpPr>
              <a:spLocks noChangeArrowheads="1"/>
            </p:cNvSpPr>
            <p:nvPr>
              <p:custDataLst>
                <p:tags r:id="rId78"/>
              </p:custDataLst>
            </p:nvPr>
          </p:nvSpPr>
          <p:spPr bwMode="auto">
            <a:xfrm>
              <a:off x="3646" y="1683"/>
              <a:ext cx="134" cy="104"/>
            </a:xfrm>
            <a:prstGeom prst="rect">
              <a:avLst/>
            </a:prstGeom>
            <a:solidFill>
              <a:srgbClr val="C1841E"/>
            </a:solidFill>
            <a:ln w="9525">
              <a:noFill/>
              <a:miter lim="800000"/>
            </a:ln>
          </p:spPr>
          <p:txBody>
            <a:bodyPr/>
            <a:lstStyle/>
            <a:p>
              <a:pPr>
                <a:spcBef>
                  <a:spcPct val="50000"/>
                </a:spcBef>
              </a:pPr>
              <a:endParaRPr lang="zh-CN" altLang="zh-CN">
                <a:solidFill>
                  <a:srgbClr val="8E163E"/>
                </a:solidFill>
              </a:endParaRPr>
            </a:p>
          </p:txBody>
        </p:sp>
        <p:sp>
          <p:nvSpPr>
            <p:cNvPr id="83" name="Rectangle 75"/>
            <p:cNvSpPr>
              <a:spLocks noChangeArrowheads="1"/>
            </p:cNvSpPr>
            <p:nvPr>
              <p:custDataLst>
                <p:tags r:id="rId79"/>
              </p:custDataLst>
            </p:nvPr>
          </p:nvSpPr>
          <p:spPr bwMode="auto">
            <a:xfrm>
              <a:off x="3952" y="1675"/>
              <a:ext cx="45" cy="82"/>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84" name="Freeform 76"/>
            <p:cNvSpPr/>
            <p:nvPr>
              <p:custDataLst>
                <p:tags r:id="rId80"/>
              </p:custDataLst>
            </p:nvPr>
          </p:nvSpPr>
          <p:spPr bwMode="auto">
            <a:xfrm>
              <a:off x="3485" y="1469"/>
              <a:ext cx="545" cy="188"/>
            </a:xfrm>
            <a:custGeom>
              <a:avLst/>
              <a:gdLst>
                <a:gd name="T0" fmla="*/ 0 w 1091"/>
                <a:gd name="T1" fmla="*/ 24 h 375"/>
                <a:gd name="T2" fmla="*/ 41 w 1091"/>
                <a:gd name="T3" fmla="*/ 24 h 375"/>
                <a:gd name="T4" fmla="*/ 54 w 1091"/>
                <a:gd name="T5" fmla="*/ 4 h 375"/>
                <a:gd name="T6" fmla="*/ 67 w 1091"/>
                <a:gd name="T7" fmla="*/ 24 h 375"/>
                <a:gd name="T8" fmla="*/ 68 w 1091"/>
                <a:gd name="T9" fmla="*/ 21 h 375"/>
                <a:gd name="T10" fmla="*/ 54 w 1091"/>
                <a:gd name="T11" fmla="*/ 0 h 375"/>
                <a:gd name="T12" fmla="*/ 40 w 1091"/>
                <a:gd name="T13" fmla="*/ 21 h 375"/>
                <a:gd name="T14" fmla="*/ 0 w 1091"/>
                <a:gd name="T15" fmla="*/ 21 h 375"/>
                <a:gd name="T16" fmla="*/ 0 w 1091"/>
                <a:gd name="T17" fmla="*/ 24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91"/>
                <a:gd name="T28" fmla="*/ 0 h 375"/>
                <a:gd name="T29" fmla="*/ 1091 w 1091"/>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91" h="375">
                  <a:moveTo>
                    <a:pt x="9" y="375"/>
                  </a:moveTo>
                  <a:lnTo>
                    <a:pt x="660" y="375"/>
                  </a:lnTo>
                  <a:lnTo>
                    <a:pt x="871" y="52"/>
                  </a:lnTo>
                  <a:lnTo>
                    <a:pt x="1082" y="375"/>
                  </a:lnTo>
                  <a:lnTo>
                    <a:pt x="1091" y="336"/>
                  </a:lnTo>
                  <a:lnTo>
                    <a:pt x="871" y="0"/>
                  </a:lnTo>
                  <a:lnTo>
                    <a:pt x="652" y="336"/>
                  </a:lnTo>
                  <a:lnTo>
                    <a:pt x="0" y="336"/>
                  </a:lnTo>
                  <a:lnTo>
                    <a:pt x="9" y="375"/>
                  </a:lnTo>
                  <a:close/>
                </a:path>
              </a:pathLst>
            </a:custGeom>
            <a:solidFill>
              <a:srgbClr val="FFFFFF"/>
            </a:solidFill>
            <a:ln w="9525">
              <a:noFill/>
              <a:round/>
            </a:ln>
          </p:spPr>
          <p:txBody>
            <a:bodyPr/>
            <a:lstStyle/>
            <a:p>
              <a:endParaRPr lang="zh-CN" altLang="en-US"/>
            </a:p>
          </p:txBody>
        </p:sp>
        <p:sp>
          <p:nvSpPr>
            <p:cNvPr id="85" name="Rectangle 77"/>
            <p:cNvSpPr>
              <a:spLocks noChangeArrowheads="1"/>
            </p:cNvSpPr>
            <p:nvPr>
              <p:custDataLst>
                <p:tags r:id="rId81"/>
              </p:custDataLst>
            </p:nvPr>
          </p:nvSpPr>
          <p:spPr bwMode="auto">
            <a:xfrm>
              <a:off x="3684" y="1689"/>
              <a:ext cx="58"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86" name="Rectangle 78"/>
            <p:cNvSpPr>
              <a:spLocks noChangeArrowheads="1"/>
            </p:cNvSpPr>
            <p:nvPr>
              <p:custDataLst>
                <p:tags r:id="rId82"/>
              </p:custDataLst>
            </p:nvPr>
          </p:nvSpPr>
          <p:spPr bwMode="auto">
            <a:xfrm>
              <a:off x="3653" y="1689"/>
              <a:ext cx="24"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87" name="Rectangle 79"/>
            <p:cNvSpPr>
              <a:spLocks noChangeArrowheads="1"/>
            </p:cNvSpPr>
            <p:nvPr>
              <p:custDataLst>
                <p:tags r:id="rId83"/>
              </p:custDataLst>
            </p:nvPr>
          </p:nvSpPr>
          <p:spPr bwMode="auto">
            <a:xfrm>
              <a:off x="3750" y="1689"/>
              <a:ext cx="23"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88" name="Rectangle 80"/>
            <p:cNvSpPr>
              <a:spLocks noChangeArrowheads="1"/>
            </p:cNvSpPr>
            <p:nvPr>
              <p:custDataLst>
                <p:tags r:id="rId84"/>
              </p:custDataLst>
            </p:nvPr>
          </p:nvSpPr>
          <p:spPr bwMode="auto">
            <a:xfrm>
              <a:off x="3857" y="1689"/>
              <a:ext cx="37"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89" name="Rectangle 81"/>
            <p:cNvSpPr>
              <a:spLocks noChangeArrowheads="1"/>
            </p:cNvSpPr>
            <p:nvPr>
              <p:custDataLst>
                <p:tags r:id="rId85"/>
              </p:custDataLst>
            </p:nvPr>
          </p:nvSpPr>
          <p:spPr bwMode="auto">
            <a:xfrm>
              <a:off x="3833" y="1689"/>
              <a:ext cx="17"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90" name="Rectangle 82"/>
            <p:cNvSpPr>
              <a:spLocks noChangeArrowheads="1"/>
            </p:cNvSpPr>
            <p:nvPr>
              <p:custDataLst>
                <p:tags r:id="rId86"/>
              </p:custDataLst>
            </p:nvPr>
          </p:nvSpPr>
          <p:spPr bwMode="auto">
            <a:xfrm>
              <a:off x="3902" y="1689"/>
              <a:ext cx="17" cy="9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91" name="Freeform 83"/>
            <p:cNvSpPr/>
            <p:nvPr>
              <p:custDataLst>
                <p:tags r:id="rId87"/>
              </p:custDataLst>
            </p:nvPr>
          </p:nvSpPr>
          <p:spPr bwMode="auto">
            <a:xfrm>
              <a:off x="3888" y="1565"/>
              <a:ext cx="27" cy="20"/>
            </a:xfrm>
            <a:custGeom>
              <a:avLst/>
              <a:gdLst>
                <a:gd name="T0" fmla="*/ 1 w 55"/>
                <a:gd name="T1" fmla="*/ 0 h 42"/>
                <a:gd name="T2" fmla="*/ 0 w 55"/>
                <a:gd name="T3" fmla="*/ 0 h 42"/>
                <a:gd name="T4" fmla="*/ 0 w 55"/>
                <a:gd name="T5" fmla="*/ 1 h 42"/>
                <a:gd name="T6" fmla="*/ 0 w 55"/>
                <a:gd name="T7" fmla="*/ 1 h 42"/>
                <a:gd name="T8" fmla="*/ 0 w 55"/>
                <a:gd name="T9" fmla="*/ 2 h 42"/>
                <a:gd name="T10" fmla="*/ 3 w 55"/>
                <a:gd name="T11" fmla="*/ 2 h 42"/>
                <a:gd name="T12" fmla="*/ 1 w 55"/>
                <a:gd name="T13" fmla="*/ 0 h 42"/>
                <a:gd name="T14" fmla="*/ 0 60000 65536"/>
                <a:gd name="T15" fmla="*/ 0 60000 65536"/>
                <a:gd name="T16" fmla="*/ 0 60000 65536"/>
                <a:gd name="T17" fmla="*/ 0 60000 65536"/>
                <a:gd name="T18" fmla="*/ 0 60000 65536"/>
                <a:gd name="T19" fmla="*/ 0 60000 65536"/>
                <a:gd name="T20" fmla="*/ 0 60000 65536"/>
                <a:gd name="T21" fmla="*/ 0 w 55"/>
                <a:gd name="T22" fmla="*/ 0 h 42"/>
                <a:gd name="T23" fmla="*/ 55 w 5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42">
                  <a:moveTo>
                    <a:pt x="21" y="0"/>
                  </a:moveTo>
                  <a:lnTo>
                    <a:pt x="13" y="8"/>
                  </a:lnTo>
                  <a:lnTo>
                    <a:pt x="7" y="19"/>
                  </a:lnTo>
                  <a:lnTo>
                    <a:pt x="2" y="30"/>
                  </a:lnTo>
                  <a:lnTo>
                    <a:pt x="0" y="42"/>
                  </a:lnTo>
                  <a:lnTo>
                    <a:pt x="55" y="42"/>
                  </a:lnTo>
                  <a:lnTo>
                    <a:pt x="21" y="0"/>
                  </a:lnTo>
                  <a:close/>
                </a:path>
              </a:pathLst>
            </a:custGeom>
            <a:solidFill>
              <a:srgbClr val="FFFFFF"/>
            </a:solidFill>
            <a:ln w="9525">
              <a:noFill/>
              <a:round/>
            </a:ln>
          </p:spPr>
          <p:txBody>
            <a:bodyPr/>
            <a:lstStyle/>
            <a:p>
              <a:endParaRPr lang="zh-CN" altLang="en-US"/>
            </a:p>
          </p:txBody>
        </p:sp>
        <p:sp>
          <p:nvSpPr>
            <p:cNvPr id="92" name="Freeform 84"/>
            <p:cNvSpPr/>
            <p:nvPr>
              <p:custDataLst>
                <p:tags r:id="rId88"/>
              </p:custDataLst>
            </p:nvPr>
          </p:nvSpPr>
          <p:spPr bwMode="auto">
            <a:xfrm>
              <a:off x="3925" y="1565"/>
              <a:ext cx="28" cy="20"/>
            </a:xfrm>
            <a:custGeom>
              <a:avLst/>
              <a:gdLst>
                <a:gd name="T0" fmla="*/ 3 w 55"/>
                <a:gd name="T1" fmla="*/ 0 h 42"/>
                <a:gd name="T2" fmla="*/ 3 w 55"/>
                <a:gd name="T3" fmla="*/ 0 h 42"/>
                <a:gd name="T4" fmla="*/ 3 w 55"/>
                <a:gd name="T5" fmla="*/ 1 h 42"/>
                <a:gd name="T6" fmla="*/ 4 w 55"/>
                <a:gd name="T7" fmla="*/ 1 h 42"/>
                <a:gd name="T8" fmla="*/ 4 w 55"/>
                <a:gd name="T9" fmla="*/ 2 h 42"/>
                <a:gd name="T10" fmla="*/ 0 w 55"/>
                <a:gd name="T11" fmla="*/ 2 h 42"/>
                <a:gd name="T12" fmla="*/ 3 w 55"/>
                <a:gd name="T13" fmla="*/ 0 h 42"/>
                <a:gd name="T14" fmla="*/ 0 60000 65536"/>
                <a:gd name="T15" fmla="*/ 0 60000 65536"/>
                <a:gd name="T16" fmla="*/ 0 60000 65536"/>
                <a:gd name="T17" fmla="*/ 0 60000 65536"/>
                <a:gd name="T18" fmla="*/ 0 60000 65536"/>
                <a:gd name="T19" fmla="*/ 0 60000 65536"/>
                <a:gd name="T20" fmla="*/ 0 60000 65536"/>
                <a:gd name="T21" fmla="*/ 0 w 55"/>
                <a:gd name="T22" fmla="*/ 0 h 42"/>
                <a:gd name="T23" fmla="*/ 55 w 5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42">
                  <a:moveTo>
                    <a:pt x="33" y="0"/>
                  </a:moveTo>
                  <a:lnTo>
                    <a:pt x="41" y="8"/>
                  </a:lnTo>
                  <a:lnTo>
                    <a:pt x="48" y="19"/>
                  </a:lnTo>
                  <a:lnTo>
                    <a:pt x="53" y="30"/>
                  </a:lnTo>
                  <a:lnTo>
                    <a:pt x="55" y="42"/>
                  </a:lnTo>
                  <a:lnTo>
                    <a:pt x="0" y="42"/>
                  </a:lnTo>
                  <a:lnTo>
                    <a:pt x="33" y="0"/>
                  </a:lnTo>
                  <a:close/>
                </a:path>
              </a:pathLst>
            </a:custGeom>
            <a:solidFill>
              <a:srgbClr val="FFFFFF"/>
            </a:solidFill>
            <a:ln w="9525">
              <a:noFill/>
              <a:round/>
            </a:ln>
          </p:spPr>
          <p:txBody>
            <a:bodyPr/>
            <a:lstStyle/>
            <a:p>
              <a:endParaRPr lang="zh-CN" altLang="en-US"/>
            </a:p>
          </p:txBody>
        </p:sp>
        <p:sp>
          <p:nvSpPr>
            <p:cNvPr id="93" name="Freeform 85"/>
            <p:cNvSpPr/>
            <p:nvPr>
              <p:custDataLst>
                <p:tags r:id="rId89"/>
              </p:custDataLst>
            </p:nvPr>
          </p:nvSpPr>
          <p:spPr bwMode="auto">
            <a:xfrm>
              <a:off x="3904" y="1554"/>
              <a:ext cx="32" cy="27"/>
            </a:xfrm>
            <a:custGeom>
              <a:avLst/>
              <a:gdLst>
                <a:gd name="T0" fmla="*/ 2 w 66"/>
                <a:gd name="T1" fmla="*/ 4 h 53"/>
                <a:gd name="T2" fmla="*/ 4 w 66"/>
                <a:gd name="T3" fmla="*/ 1 h 53"/>
                <a:gd name="T4" fmla="*/ 3 w 66"/>
                <a:gd name="T5" fmla="*/ 1 h 53"/>
                <a:gd name="T6" fmla="*/ 3 w 66"/>
                <a:gd name="T7" fmla="*/ 1 h 53"/>
                <a:gd name="T8" fmla="*/ 2 w 66"/>
                <a:gd name="T9" fmla="*/ 1 h 53"/>
                <a:gd name="T10" fmla="*/ 2 w 66"/>
                <a:gd name="T11" fmla="*/ 0 h 53"/>
                <a:gd name="T12" fmla="*/ 1 w 66"/>
                <a:gd name="T13" fmla="*/ 1 h 53"/>
                <a:gd name="T14" fmla="*/ 0 w 66"/>
                <a:gd name="T15" fmla="*/ 1 h 53"/>
                <a:gd name="T16" fmla="*/ 0 w 66"/>
                <a:gd name="T17" fmla="*/ 1 h 53"/>
                <a:gd name="T18" fmla="*/ 0 w 66"/>
                <a:gd name="T19" fmla="*/ 1 h 53"/>
                <a:gd name="T20" fmla="*/ 2 w 66"/>
                <a:gd name="T21" fmla="*/ 4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
                <a:gd name="T34" fmla="*/ 0 h 53"/>
                <a:gd name="T35" fmla="*/ 66 w 66"/>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 h="52">
                  <a:moveTo>
                    <a:pt x="33" y="53"/>
                  </a:moveTo>
                  <a:lnTo>
                    <a:pt x="66" y="12"/>
                  </a:lnTo>
                  <a:lnTo>
                    <a:pt x="59" y="7"/>
                  </a:lnTo>
                  <a:lnTo>
                    <a:pt x="52" y="4"/>
                  </a:lnTo>
                  <a:lnTo>
                    <a:pt x="43" y="2"/>
                  </a:lnTo>
                  <a:lnTo>
                    <a:pt x="34" y="0"/>
                  </a:lnTo>
                  <a:lnTo>
                    <a:pt x="25" y="2"/>
                  </a:lnTo>
                  <a:lnTo>
                    <a:pt x="15" y="4"/>
                  </a:lnTo>
                  <a:lnTo>
                    <a:pt x="7" y="7"/>
                  </a:lnTo>
                  <a:lnTo>
                    <a:pt x="0" y="12"/>
                  </a:lnTo>
                  <a:lnTo>
                    <a:pt x="33" y="53"/>
                  </a:lnTo>
                  <a:close/>
                </a:path>
              </a:pathLst>
            </a:custGeom>
            <a:solidFill>
              <a:srgbClr val="FFFFFF"/>
            </a:solidFill>
            <a:ln w="9525">
              <a:noFill/>
              <a:round/>
            </a:ln>
          </p:spPr>
          <p:txBody>
            <a:bodyPr/>
            <a:lstStyle/>
            <a:p>
              <a:endParaRPr lang="zh-CN" altLang="en-US"/>
            </a:p>
          </p:txBody>
        </p:sp>
        <p:sp>
          <p:nvSpPr>
            <p:cNvPr id="94" name="Freeform 86"/>
            <p:cNvSpPr/>
            <p:nvPr>
              <p:custDataLst>
                <p:tags r:id="rId90"/>
              </p:custDataLst>
            </p:nvPr>
          </p:nvSpPr>
          <p:spPr bwMode="auto">
            <a:xfrm>
              <a:off x="3924" y="1578"/>
              <a:ext cx="174" cy="87"/>
            </a:xfrm>
            <a:custGeom>
              <a:avLst/>
              <a:gdLst>
                <a:gd name="T0" fmla="*/ 1 w 348"/>
                <a:gd name="T1" fmla="*/ 9 h 174"/>
                <a:gd name="T2" fmla="*/ 5 w 348"/>
                <a:gd name="T3" fmla="*/ 0 h 174"/>
                <a:gd name="T4" fmla="*/ 7 w 348"/>
                <a:gd name="T5" fmla="*/ 0 h 174"/>
                <a:gd name="T6" fmla="*/ 3 w 348"/>
                <a:gd name="T7" fmla="*/ 9 h 174"/>
                <a:gd name="T8" fmla="*/ 11 w 348"/>
                <a:gd name="T9" fmla="*/ 9 h 174"/>
                <a:gd name="T10" fmla="*/ 17 w 348"/>
                <a:gd name="T11" fmla="*/ 0 h 174"/>
                <a:gd name="T12" fmla="*/ 22 w 348"/>
                <a:gd name="T13" fmla="*/ 9 h 174"/>
                <a:gd name="T14" fmla="*/ 22 w 348"/>
                <a:gd name="T15" fmla="*/ 11 h 174"/>
                <a:gd name="T16" fmla="*/ 17 w 348"/>
                <a:gd name="T17" fmla="*/ 3 h 174"/>
                <a:gd name="T18" fmla="*/ 11 w 348"/>
                <a:gd name="T19" fmla="*/ 11 h 174"/>
                <a:gd name="T20" fmla="*/ 1 w 348"/>
                <a:gd name="T21" fmla="*/ 11 h 174"/>
                <a:gd name="T22" fmla="*/ 0 w 348"/>
                <a:gd name="T23" fmla="*/ 9 h 174"/>
                <a:gd name="T24" fmla="*/ 1 w 348"/>
                <a:gd name="T25" fmla="*/ 9 h 1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8"/>
                <a:gd name="T40" fmla="*/ 0 h 174"/>
                <a:gd name="T41" fmla="*/ 348 w 348"/>
                <a:gd name="T42" fmla="*/ 174 h 1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8" h="174">
                  <a:moveTo>
                    <a:pt x="1" y="136"/>
                  </a:moveTo>
                  <a:lnTo>
                    <a:pt x="88" y="0"/>
                  </a:lnTo>
                  <a:lnTo>
                    <a:pt x="122" y="0"/>
                  </a:lnTo>
                  <a:lnTo>
                    <a:pt x="35" y="136"/>
                  </a:lnTo>
                  <a:lnTo>
                    <a:pt x="171" y="136"/>
                  </a:lnTo>
                  <a:lnTo>
                    <a:pt x="259" y="0"/>
                  </a:lnTo>
                  <a:lnTo>
                    <a:pt x="348" y="136"/>
                  </a:lnTo>
                  <a:lnTo>
                    <a:pt x="340" y="174"/>
                  </a:lnTo>
                  <a:lnTo>
                    <a:pt x="259" y="50"/>
                  </a:lnTo>
                  <a:lnTo>
                    <a:pt x="179" y="174"/>
                  </a:lnTo>
                  <a:lnTo>
                    <a:pt x="9" y="174"/>
                  </a:lnTo>
                  <a:lnTo>
                    <a:pt x="0" y="136"/>
                  </a:lnTo>
                  <a:lnTo>
                    <a:pt x="1" y="136"/>
                  </a:lnTo>
                  <a:close/>
                </a:path>
              </a:pathLst>
            </a:custGeom>
            <a:solidFill>
              <a:srgbClr val="FFFFFF"/>
            </a:solidFill>
            <a:ln w="9525">
              <a:noFill/>
              <a:round/>
            </a:ln>
          </p:spPr>
          <p:txBody>
            <a:bodyPr/>
            <a:lstStyle/>
            <a:p>
              <a:endParaRPr lang="zh-CN" altLang="en-US"/>
            </a:p>
          </p:txBody>
        </p:sp>
        <p:sp>
          <p:nvSpPr>
            <p:cNvPr id="95" name="Rectangle 87"/>
            <p:cNvSpPr>
              <a:spLocks noChangeArrowheads="1"/>
            </p:cNvSpPr>
            <p:nvPr>
              <p:custDataLst>
                <p:tags r:id="rId91"/>
              </p:custDataLst>
            </p:nvPr>
          </p:nvSpPr>
          <p:spPr bwMode="auto">
            <a:xfrm>
              <a:off x="4038" y="1789"/>
              <a:ext cx="69" cy="2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96" name="Rectangle 88"/>
            <p:cNvSpPr>
              <a:spLocks noChangeArrowheads="1"/>
            </p:cNvSpPr>
            <p:nvPr>
              <p:custDataLst>
                <p:tags r:id="rId92"/>
              </p:custDataLst>
            </p:nvPr>
          </p:nvSpPr>
          <p:spPr bwMode="auto">
            <a:xfrm>
              <a:off x="4015" y="1762"/>
              <a:ext cx="69" cy="21"/>
            </a:xfrm>
            <a:prstGeom prst="rect">
              <a:avLst/>
            </a:prstGeom>
            <a:solidFill>
              <a:srgbClr val="FFFFFF"/>
            </a:solidFill>
            <a:ln w="9525">
              <a:noFill/>
              <a:miter lim="800000"/>
            </a:ln>
          </p:spPr>
          <p:txBody>
            <a:bodyPr/>
            <a:lstStyle/>
            <a:p>
              <a:pPr>
                <a:spcBef>
                  <a:spcPct val="50000"/>
                </a:spcBef>
              </a:pPr>
              <a:endParaRPr lang="zh-CN" altLang="zh-CN">
                <a:solidFill>
                  <a:srgbClr val="8E163E"/>
                </a:solidFill>
              </a:endParaRPr>
            </a:p>
          </p:txBody>
        </p:sp>
        <p:sp>
          <p:nvSpPr>
            <p:cNvPr id="97" name="Freeform 89"/>
            <p:cNvSpPr/>
            <p:nvPr>
              <p:custDataLst>
                <p:tags r:id="rId93"/>
              </p:custDataLst>
            </p:nvPr>
          </p:nvSpPr>
          <p:spPr bwMode="auto">
            <a:xfrm>
              <a:off x="4014" y="1604"/>
              <a:ext cx="80" cy="61"/>
            </a:xfrm>
            <a:custGeom>
              <a:avLst/>
              <a:gdLst>
                <a:gd name="T0" fmla="*/ 10 w 161"/>
                <a:gd name="T1" fmla="*/ 7 h 124"/>
                <a:gd name="T2" fmla="*/ 5 w 161"/>
                <a:gd name="T3" fmla="*/ 0 h 124"/>
                <a:gd name="T4" fmla="*/ 0 w 161"/>
                <a:gd name="T5" fmla="*/ 7 h 124"/>
                <a:gd name="T6" fmla="*/ 10 w 161"/>
                <a:gd name="T7" fmla="*/ 7 h 124"/>
                <a:gd name="T8" fmla="*/ 0 60000 65536"/>
                <a:gd name="T9" fmla="*/ 0 60000 65536"/>
                <a:gd name="T10" fmla="*/ 0 60000 65536"/>
                <a:gd name="T11" fmla="*/ 0 60000 65536"/>
                <a:gd name="T12" fmla="*/ 0 w 161"/>
                <a:gd name="T13" fmla="*/ 0 h 124"/>
                <a:gd name="T14" fmla="*/ 161 w 161"/>
                <a:gd name="T15" fmla="*/ 124 h 124"/>
              </a:gdLst>
              <a:ahLst/>
              <a:cxnLst>
                <a:cxn ang="T8">
                  <a:pos x="T0" y="T1"/>
                </a:cxn>
                <a:cxn ang="T9">
                  <a:pos x="T2" y="T3"/>
                </a:cxn>
                <a:cxn ang="T10">
                  <a:pos x="T4" y="T5"/>
                </a:cxn>
                <a:cxn ang="T11">
                  <a:pos x="T6" y="T7"/>
                </a:cxn>
              </a:cxnLst>
              <a:rect l="T12" t="T13" r="T14" b="T15"/>
              <a:pathLst>
                <a:path w="161" h="124">
                  <a:moveTo>
                    <a:pt x="161" y="124"/>
                  </a:moveTo>
                  <a:lnTo>
                    <a:pt x="80" y="0"/>
                  </a:lnTo>
                  <a:lnTo>
                    <a:pt x="0" y="124"/>
                  </a:lnTo>
                  <a:lnTo>
                    <a:pt x="161" y="124"/>
                  </a:lnTo>
                  <a:close/>
                </a:path>
              </a:pathLst>
            </a:custGeom>
            <a:solidFill>
              <a:srgbClr val="5B0000"/>
            </a:solidFill>
            <a:ln w="9525">
              <a:noFill/>
              <a:round/>
            </a:ln>
          </p:spPr>
          <p:txBody>
            <a:bodyPr/>
            <a:lstStyle/>
            <a:p>
              <a:endParaRPr lang="zh-CN" altLang="en-US"/>
            </a:p>
          </p:txBody>
        </p:sp>
        <p:sp>
          <p:nvSpPr>
            <p:cNvPr id="98" name="Rectangle 90"/>
            <p:cNvSpPr>
              <a:spLocks noChangeArrowheads="1"/>
            </p:cNvSpPr>
            <p:nvPr>
              <p:custDataLst>
                <p:tags r:id="rId94"/>
              </p:custDataLst>
            </p:nvPr>
          </p:nvSpPr>
          <p:spPr bwMode="auto">
            <a:xfrm>
              <a:off x="4076" y="1665"/>
              <a:ext cx="9" cy="92"/>
            </a:xfrm>
            <a:prstGeom prst="rect">
              <a:avLst/>
            </a:prstGeom>
            <a:solidFill>
              <a:srgbClr val="5B0000"/>
            </a:solidFill>
            <a:ln w="9525">
              <a:noFill/>
              <a:miter lim="800000"/>
            </a:ln>
          </p:spPr>
          <p:txBody>
            <a:bodyPr/>
            <a:lstStyle/>
            <a:p>
              <a:pPr>
                <a:spcBef>
                  <a:spcPct val="50000"/>
                </a:spcBef>
              </a:pPr>
              <a:endParaRPr lang="zh-CN" altLang="zh-CN">
                <a:solidFill>
                  <a:srgbClr val="8E163E"/>
                </a:solidFill>
              </a:endParaRPr>
            </a:p>
          </p:txBody>
        </p:sp>
        <p:sp>
          <p:nvSpPr>
            <p:cNvPr id="99" name="Freeform 91"/>
            <p:cNvSpPr/>
            <p:nvPr>
              <p:custDataLst>
                <p:tags r:id="rId95"/>
              </p:custDataLst>
            </p:nvPr>
          </p:nvSpPr>
          <p:spPr bwMode="auto">
            <a:xfrm>
              <a:off x="3942" y="1578"/>
              <a:ext cx="111" cy="68"/>
            </a:xfrm>
            <a:custGeom>
              <a:avLst/>
              <a:gdLst>
                <a:gd name="T0" fmla="*/ 5 w 224"/>
                <a:gd name="T1" fmla="*/ 0 h 136"/>
                <a:gd name="T2" fmla="*/ 0 w 224"/>
                <a:gd name="T3" fmla="*/ 9 h 136"/>
                <a:gd name="T4" fmla="*/ 8 w 224"/>
                <a:gd name="T5" fmla="*/ 9 h 136"/>
                <a:gd name="T6" fmla="*/ 13 w 224"/>
                <a:gd name="T7" fmla="*/ 0 h 136"/>
                <a:gd name="T8" fmla="*/ 5 w 224"/>
                <a:gd name="T9" fmla="*/ 0 h 136"/>
                <a:gd name="T10" fmla="*/ 0 60000 65536"/>
                <a:gd name="T11" fmla="*/ 0 60000 65536"/>
                <a:gd name="T12" fmla="*/ 0 60000 65536"/>
                <a:gd name="T13" fmla="*/ 0 60000 65536"/>
                <a:gd name="T14" fmla="*/ 0 60000 65536"/>
                <a:gd name="T15" fmla="*/ 0 w 224"/>
                <a:gd name="T16" fmla="*/ 0 h 136"/>
                <a:gd name="T17" fmla="*/ 224 w 224"/>
                <a:gd name="T18" fmla="*/ 136 h 136"/>
              </a:gdLst>
              <a:ahLst/>
              <a:cxnLst>
                <a:cxn ang="T10">
                  <a:pos x="T0" y="T1"/>
                </a:cxn>
                <a:cxn ang="T11">
                  <a:pos x="T2" y="T3"/>
                </a:cxn>
                <a:cxn ang="T12">
                  <a:pos x="T4" y="T5"/>
                </a:cxn>
                <a:cxn ang="T13">
                  <a:pos x="T6" y="T7"/>
                </a:cxn>
                <a:cxn ang="T14">
                  <a:pos x="T8" y="T9"/>
                </a:cxn>
              </a:cxnLst>
              <a:rect l="T15" t="T16" r="T17" b="T18"/>
              <a:pathLst>
                <a:path w="224" h="136">
                  <a:moveTo>
                    <a:pt x="87" y="0"/>
                  </a:moveTo>
                  <a:lnTo>
                    <a:pt x="0" y="136"/>
                  </a:lnTo>
                  <a:lnTo>
                    <a:pt x="136" y="136"/>
                  </a:lnTo>
                  <a:lnTo>
                    <a:pt x="224" y="0"/>
                  </a:lnTo>
                  <a:lnTo>
                    <a:pt x="87" y="0"/>
                  </a:lnTo>
                  <a:close/>
                </a:path>
              </a:pathLst>
            </a:custGeom>
            <a:solidFill>
              <a:srgbClr val="5B0000"/>
            </a:solidFill>
            <a:ln w="9525">
              <a:noFill/>
              <a:round/>
            </a:ln>
          </p:spPr>
          <p:txBody>
            <a:bodyPr/>
            <a:lstStyle/>
            <a:p>
              <a:endParaRPr lang="zh-CN" altLang="en-US"/>
            </a:p>
          </p:txBody>
        </p:sp>
        <p:sp>
          <p:nvSpPr>
            <p:cNvPr id="100" name="Rectangle 92"/>
            <p:cNvSpPr>
              <a:spLocks noChangeArrowheads="1"/>
            </p:cNvSpPr>
            <p:nvPr>
              <p:custDataLst>
                <p:tags r:id="rId96"/>
              </p:custDataLst>
            </p:nvPr>
          </p:nvSpPr>
          <p:spPr bwMode="auto">
            <a:xfrm>
              <a:off x="4011" y="1665"/>
              <a:ext cx="15" cy="92"/>
            </a:xfrm>
            <a:prstGeom prst="rect">
              <a:avLst/>
            </a:prstGeom>
            <a:solidFill>
              <a:srgbClr val="5B0000"/>
            </a:solidFill>
            <a:ln w="9525">
              <a:noFill/>
              <a:miter lim="800000"/>
            </a:ln>
          </p:spPr>
          <p:txBody>
            <a:bodyPr/>
            <a:lstStyle/>
            <a:p>
              <a:pPr>
                <a:spcBef>
                  <a:spcPct val="50000"/>
                </a:spcBef>
              </a:pPr>
              <a:endParaRPr lang="zh-CN" altLang="zh-CN">
                <a:solidFill>
                  <a:srgbClr val="8E163E"/>
                </a:solidFill>
              </a:endParaRPr>
            </a:p>
          </p:txBody>
        </p:sp>
        <p:sp>
          <p:nvSpPr>
            <p:cNvPr id="101" name="Rectangle 93"/>
            <p:cNvSpPr>
              <a:spLocks noChangeArrowheads="1"/>
            </p:cNvSpPr>
            <p:nvPr>
              <p:custDataLst>
                <p:tags r:id="rId97"/>
              </p:custDataLst>
            </p:nvPr>
          </p:nvSpPr>
          <p:spPr bwMode="auto">
            <a:xfrm>
              <a:off x="3937" y="1665"/>
              <a:ext cx="15" cy="92"/>
            </a:xfrm>
            <a:prstGeom prst="rect">
              <a:avLst/>
            </a:prstGeom>
            <a:solidFill>
              <a:srgbClr val="5B0000"/>
            </a:solidFill>
            <a:ln w="9525">
              <a:noFill/>
              <a:miter lim="800000"/>
            </a:ln>
          </p:spPr>
          <p:txBody>
            <a:bodyPr/>
            <a:lstStyle/>
            <a:p>
              <a:pPr>
                <a:spcBef>
                  <a:spcPct val="50000"/>
                </a:spcBef>
              </a:pPr>
              <a:endParaRPr lang="zh-CN" altLang="zh-CN">
                <a:solidFill>
                  <a:srgbClr val="8E163E"/>
                </a:solidFill>
              </a:endParaRPr>
            </a:p>
          </p:txBody>
        </p:sp>
        <p:sp>
          <p:nvSpPr>
            <p:cNvPr id="102" name="Freeform 94"/>
            <p:cNvSpPr/>
            <p:nvPr>
              <p:custDataLst>
                <p:tags r:id="rId98"/>
              </p:custDataLst>
            </p:nvPr>
          </p:nvSpPr>
          <p:spPr bwMode="auto">
            <a:xfrm>
              <a:off x="2830" y="1813"/>
              <a:ext cx="442" cy="221"/>
            </a:xfrm>
            <a:custGeom>
              <a:avLst/>
              <a:gdLst>
                <a:gd name="T0" fmla="*/ 41 w 882"/>
                <a:gd name="T1" fmla="*/ 1 h 442"/>
                <a:gd name="T2" fmla="*/ 43 w 882"/>
                <a:gd name="T3" fmla="*/ 2 h 442"/>
                <a:gd name="T4" fmla="*/ 45 w 882"/>
                <a:gd name="T5" fmla="*/ 3 h 442"/>
                <a:gd name="T6" fmla="*/ 43 w 882"/>
                <a:gd name="T7" fmla="*/ 5 h 442"/>
                <a:gd name="T8" fmla="*/ 39 w 882"/>
                <a:gd name="T9" fmla="*/ 6 h 442"/>
                <a:gd name="T10" fmla="*/ 35 w 882"/>
                <a:gd name="T11" fmla="*/ 7 h 442"/>
                <a:gd name="T12" fmla="*/ 31 w 882"/>
                <a:gd name="T13" fmla="*/ 7 h 442"/>
                <a:gd name="T14" fmla="*/ 27 w 882"/>
                <a:gd name="T15" fmla="*/ 7 h 442"/>
                <a:gd name="T16" fmla="*/ 23 w 882"/>
                <a:gd name="T17" fmla="*/ 7 h 442"/>
                <a:gd name="T18" fmla="*/ 19 w 882"/>
                <a:gd name="T19" fmla="*/ 9 h 442"/>
                <a:gd name="T20" fmla="*/ 15 w 882"/>
                <a:gd name="T21" fmla="*/ 10 h 442"/>
                <a:gd name="T22" fmla="*/ 11 w 882"/>
                <a:gd name="T23" fmla="*/ 11 h 442"/>
                <a:gd name="T24" fmla="*/ 8 w 882"/>
                <a:gd name="T25" fmla="*/ 12 h 442"/>
                <a:gd name="T26" fmla="*/ 5 w 882"/>
                <a:gd name="T27" fmla="*/ 13 h 442"/>
                <a:gd name="T28" fmla="*/ 2 w 882"/>
                <a:gd name="T29" fmla="*/ 15 h 442"/>
                <a:gd name="T30" fmla="*/ 1 w 882"/>
                <a:gd name="T31" fmla="*/ 18 h 442"/>
                <a:gd name="T32" fmla="*/ 0 w 882"/>
                <a:gd name="T33" fmla="*/ 20 h 442"/>
                <a:gd name="T34" fmla="*/ 1 w 882"/>
                <a:gd name="T35" fmla="*/ 23 h 442"/>
                <a:gd name="T36" fmla="*/ 3 w 882"/>
                <a:gd name="T37" fmla="*/ 25 h 442"/>
                <a:gd name="T38" fmla="*/ 7 w 882"/>
                <a:gd name="T39" fmla="*/ 27 h 442"/>
                <a:gd name="T40" fmla="*/ 10 w 882"/>
                <a:gd name="T41" fmla="*/ 28 h 442"/>
                <a:gd name="T42" fmla="*/ 13 w 882"/>
                <a:gd name="T43" fmla="*/ 28 h 442"/>
                <a:gd name="T44" fmla="*/ 16 w 882"/>
                <a:gd name="T45" fmla="*/ 28 h 442"/>
                <a:gd name="T46" fmla="*/ 21 w 882"/>
                <a:gd name="T47" fmla="*/ 28 h 442"/>
                <a:gd name="T48" fmla="*/ 25 w 882"/>
                <a:gd name="T49" fmla="*/ 28 h 442"/>
                <a:gd name="T50" fmla="*/ 29 w 882"/>
                <a:gd name="T51" fmla="*/ 28 h 442"/>
                <a:gd name="T52" fmla="*/ 32 w 882"/>
                <a:gd name="T53" fmla="*/ 28 h 442"/>
                <a:gd name="T54" fmla="*/ 34 w 882"/>
                <a:gd name="T55" fmla="*/ 28 h 442"/>
                <a:gd name="T56" fmla="*/ 32 w 882"/>
                <a:gd name="T57" fmla="*/ 28 h 442"/>
                <a:gd name="T58" fmla="*/ 28 w 882"/>
                <a:gd name="T59" fmla="*/ 27 h 442"/>
                <a:gd name="T60" fmla="*/ 23 w 882"/>
                <a:gd name="T61" fmla="*/ 26 h 442"/>
                <a:gd name="T62" fmla="*/ 19 w 882"/>
                <a:gd name="T63" fmla="*/ 24 h 442"/>
                <a:gd name="T64" fmla="*/ 15 w 882"/>
                <a:gd name="T65" fmla="*/ 23 h 442"/>
                <a:gd name="T66" fmla="*/ 13 w 882"/>
                <a:gd name="T67" fmla="*/ 21 h 442"/>
                <a:gd name="T68" fmla="*/ 12 w 882"/>
                <a:gd name="T69" fmla="*/ 18 h 442"/>
                <a:gd name="T70" fmla="*/ 13 w 882"/>
                <a:gd name="T71" fmla="*/ 15 h 442"/>
                <a:gd name="T72" fmla="*/ 16 w 882"/>
                <a:gd name="T73" fmla="*/ 13 h 442"/>
                <a:gd name="T74" fmla="*/ 19 w 882"/>
                <a:gd name="T75" fmla="*/ 12 h 442"/>
                <a:gd name="T76" fmla="*/ 24 w 882"/>
                <a:gd name="T77" fmla="*/ 12 h 442"/>
                <a:gd name="T78" fmla="*/ 29 w 882"/>
                <a:gd name="T79" fmla="*/ 11 h 442"/>
                <a:gd name="T80" fmla="*/ 35 w 882"/>
                <a:gd name="T81" fmla="*/ 11 h 442"/>
                <a:gd name="T82" fmla="*/ 40 w 882"/>
                <a:gd name="T83" fmla="*/ 10 h 442"/>
                <a:gd name="T84" fmla="*/ 45 w 882"/>
                <a:gd name="T85" fmla="*/ 9 h 442"/>
                <a:gd name="T86" fmla="*/ 49 w 882"/>
                <a:gd name="T87" fmla="*/ 7 h 442"/>
                <a:gd name="T88" fmla="*/ 53 w 882"/>
                <a:gd name="T89" fmla="*/ 6 h 442"/>
                <a:gd name="T90" fmla="*/ 56 w 882"/>
                <a:gd name="T91" fmla="*/ 3 h 442"/>
                <a:gd name="T92" fmla="*/ 56 w 882"/>
                <a:gd name="T93" fmla="*/ 2 h 442"/>
                <a:gd name="T94" fmla="*/ 55 w 882"/>
                <a:gd name="T95" fmla="*/ 1 h 442"/>
                <a:gd name="T96" fmla="*/ 40 w 882"/>
                <a:gd name="T97" fmla="*/ 0 h 4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82"/>
                <a:gd name="T148" fmla="*/ 0 h 442"/>
                <a:gd name="T149" fmla="*/ 882 w 882"/>
                <a:gd name="T150" fmla="*/ 442 h 4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82" h="442">
                  <a:moveTo>
                    <a:pt x="632" y="0"/>
                  </a:moveTo>
                  <a:lnTo>
                    <a:pt x="646" y="4"/>
                  </a:lnTo>
                  <a:lnTo>
                    <a:pt x="665" y="12"/>
                  </a:lnTo>
                  <a:lnTo>
                    <a:pt x="683" y="23"/>
                  </a:lnTo>
                  <a:lnTo>
                    <a:pt x="699" y="37"/>
                  </a:lnTo>
                  <a:lnTo>
                    <a:pt x="706" y="52"/>
                  </a:lnTo>
                  <a:lnTo>
                    <a:pt x="703" y="67"/>
                  </a:lnTo>
                  <a:lnTo>
                    <a:pt x="682" y="80"/>
                  </a:lnTo>
                  <a:lnTo>
                    <a:pt x="641" y="91"/>
                  </a:lnTo>
                  <a:lnTo>
                    <a:pt x="613" y="96"/>
                  </a:lnTo>
                  <a:lnTo>
                    <a:pt x="585" y="99"/>
                  </a:lnTo>
                  <a:lnTo>
                    <a:pt x="555" y="104"/>
                  </a:lnTo>
                  <a:lnTo>
                    <a:pt x="524" y="107"/>
                  </a:lnTo>
                  <a:lnTo>
                    <a:pt x="493" y="111"/>
                  </a:lnTo>
                  <a:lnTo>
                    <a:pt x="460" y="114"/>
                  </a:lnTo>
                  <a:lnTo>
                    <a:pt x="427" y="118"/>
                  </a:lnTo>
                  <a:lnTo>
                    <a:pt x="394" y="121"/>
                  </a:lnTo>
                  <a:lnTo>
                    <a:pt x="361" y="126"/>
                  </a:lnTo>
                  <a:lnTo>
                    <a:pt x="328" y="130"/>
                  </a:lnTo>
                  <a:lnTo>
                    <a:pt x="295" y="135"/>
                  </a:lnTo>
                  <a:lnTo>
                    <a:pt x="263" y="141"/>
                  </a:lnTo>
                  <a:lnTo>
                    <a:pt x="232" y="146"/>
                  </a:lnTo>
                  <a:lnTo>
                    <a:pt x="200" y="153"/>
                  </a:lnTo>
                  <a:lnTo>
                    <a:pt x="172" y="161"/>
                  </a:lnTo>
                  <a:lnTo>
                    <a:pt x="143" y="170"/>
                  </a:lnTo>
                  <a:lnTo>
                    <a:pt x="116" y="181"/>
                  </a:lnTo>
                  <a:lnTo>
                    <a:pt x="91" y="194"/>
                  </a:lnTo>
                  <a:lnTo>
                    <a:pt x="69" y="207"/>
                  </a:lnTo>
                  <a:lnTo>
                    <a:pt x="48" y="223"/>
                  </a:lnTo>
                  <a:lnTo>
                    <a:pt x="32" y="241"/>
                  </a:lnTo>
                  <a:lnTo>
                    <a:pt x="18" y="259"/>
                  </a:lnTo>
                  <a:lnTo>
                    <a:pt x="8" y="278"/>
                  </a:lnTo>
                  <a:lnTo>
                    <a:pt x="1" y="297"/>
                  </a:lnTo>
                  <a:lnTo>
                    <a:pt x="0" y="317"/>
                  </a:lnTo>
                  <a:lnTo>
                    <a:pt x="2" y="336"/>
                  </a:lnTo>
                  <a:lnTo>
                    <a:pt x="10" y="356"/>
                  </a:lnTo>
                  <a:lnTo>
                    <a:pt x="23" y="374"/>
                  </a:lnTo>
                  <a:lnTo>
                    <a:pt x="41" y="393"/>
                  </a:lnTo>
                  <a:lnTo>
                    <a:pt x="67" y="411"/>
                  </a:lnTo>
                  <a:lnTo>
                    <a:pt x="98" y="427"/>
                  </a:lnTo>
                  <a:lnTo>
                    <a:pt x="136" y="442"/>
                  </a:lnTo>
                  <a:lnTo>
                    <a:pt x="151" y="442"/>
                  </a:lnTo>
                  <a:lnTo>
                    <a:pt x="170" y="442"/>
                  </a:lnTo>
                  <a:lnTo>
                    <a:pt x="196" y="442"/>
                  </a:lnTo>
                  <a:lnTo>
                    <a:pt x="223" y="442"/>
                  </a:lnTo>
                  <a:lnTo>
                    <a:pt x="256" y="442"/>
                  </a:lnTo>
                  <a:lnTo>
                    <a:pt x="288" y="442"/>
                  </a:lnTo>
                  <a:lnTo>
                    <a:pt x="323" y="442"/>
                  </a:lnTo>
                  <a:lnTo>
                    <a:pt x="357" y="442"/>
                  </a:lnTo>
                  <a:lnTo>
                    <a:pt x="392" y="442"/>
                  </a:lnTo>
                  <a:lnTo>
                    <a:pt x="424" y="442"/>
                  </a:lnTo>
                  <a:lnTo>
                    <a:pt x="454" y="442"/>
                  </a:lnTo>
                  <a:lnTo>
                    <a:pt x="480" y="442"/>
                  </a:lnTo>
                  <a:lnTo>
                    <a:pt x="502" y="442"/>
                  </a:lnTo>
                  <a:lnTo>
                    <a:pt x="518" y="442"/>
                  </a:lnTo>
                  <a:lnTo>
                    <a:pt x="530" y="442"/>
                  </a:lnTo>
                  <a:lnTo>
                    <a:pt x="533" y="442"/>
                  </a:lnTo>
                  <a:lnTo>
                    <a:pt x="505" y="436"/>
                  </a:lnTo>
                  <a:lnTo>
                    <a:pt x="471" y="429"/>
                  </a:lnTo>
                  <a:lnTo>
                    <a:pt x="437" y="422"/>
                  </a:lnTo>
                  <a:lnTo>
                    <a:pt x="400" y="413"/>
                  </a:lnTo>
                  <a:lnTo>
                    <a:pt x="363" y="404"/>
                  </a:lnTo>
                  <a:lnTo>
                    <a:pt x="327" y="393"/>
                  </a:lnTo>
                  <a:lnTo>
                    <a:pt x="293" y="381"/>
                  </a:lnTo>
                  <a:lnTo>
                    <a:pt x="262" y="367"/>
                  </a:lnTo>
                  <a:lnTo>
                    <a:pt x="234" y="353"/>
                  </a:lnTo>
                  <a:lnTo>
                    <a:pt x="211" y="338"/>
                  </a:lnTo>
                  <a:lnTo>
                    <a:pt x="194" y="321"/>
                  </a:lnTo>
                  <a:lnTo>
                    <a:pt x="182" y="303"/>
                  </a:lnTo>
                  <a:lnTo>
                    <a:pt x="180" y="284"/>
                  </a:lnTo>
                  <a:lnTo>
                    <a:pt x="185" y="264"/>
                  </a:lnTo>
                  <a:lnTo>
                    <a:pt x="202" y="241"/>
                  </a:lnTo>
                  <a:lnTo>
                    <a:pt x="228" y="218"/>
                  </a:lnTo>
                  <a:lnTo>
                    <a:pt x="247" y="207"/>
                  </a:lnTo>
                  <a:lnTo>
                    <a:pt x="272" y="198"/>
                  </a:lnTo>
                  <a:lnTo>
                    <a:pt x="302" y="191"/>
                  </a:lnTo>
                  <a:lnTo>
                    <a:pt x="335" y="184"/>
                  </a:lnTo>
                  <a:lnTo>
                    <a:pt x="373" y="180"/>
                  </a:lnTo>
                  <a:lnTo>
                    <a:pt x="414" y="174"/>
                  </a:lnTo>
                  <a:lnTo>
                    <a:pt x="456" y="170"/>
                  </a:lnTo>
                  <a:lnTo>
                    <a:pt x="500" y="166"/>
                  </a:lnTo>
                  <a:lnTo>
                    <a:pt x="545" y="162"/>
                  </a:lnTo>
                  <a:lnTo>
                    <a:pt x="589" y="158"/>
                  </a:lnTo>
                  <a:lnTo>
                    <a:pt x="631" y="153"/>
                  </a:lnTo>
                  <a:lnTo>
                    <a:pt x="673" y="147"/>
                  </a:lnTo>
                  <a:lnTo>
                    <a:pt x="712" y="142"/>
                  </a:lnTo>
                  <a:lnTo>
                    <a:pt x="747" y="134"/>
                  </a:lnTo>
                  <a:lnTo>
                    <a:pt x="778" y="124"/>
                  </a:lnTo>
                  <a:lnTo>
                    <a:pt x="804" y="114"/>
                  </a:lnTo>
                  <a:lnTo>
                    <a:pt x="843" y="92"/>
                  </a:lnTo>
                  <a:lnTo>
                    <a:pt x="868" y="72"/>
                  </a:lnTo>
                  <a:lnTo>
                    <a:pt x="880" y="53"/>
                  </a:lnTo>
                  <a:lnTo>
                    <a:pt x="882" y="37"/>
                  </a:lnTo>
                  <a:lnTo>
                    <a:pt x="880" y="23"/>
                  </a:lnTo>
                  <a:lnTo>
                    <a:pt x="873" y="13"/>
                  </a:lnTo>
                  <a:lnTo>
                    <a:pt x="866" y="5"/>
                  </a:lnTo>
                  <a:lnTo>
                    <a:pt x="861" y="0"/>
                  </a:lnTo>
                  <a:lnTo>
                    <a:pt x="632" y="0"/>
                  </a:lnTo>
                  <a:close/>
                </a:path>
              </a:pathLst>
            </a:custGeom>
            <a:solidFill>
              <a:srgbClr val="FFFFFF"/>
            </a:solidFill>
            <a:ln w="9525">
              <a:noFill/>
              <a:round/>
            </a:ln>
          </p:spPr>
          <p:txBody>
            <a:bodyPr/>
            <a:lstStyle/>
            <a:p>
              <a:endParaRPr lang="zh-CN" altLang="en-US"/>
            </a:p>
          </p:txBody>
        </p:sp>
        <p:sp>
          <p:nvSpPr>
            <p:cNvPr id="103" name="Freeform 95"/>
            <p:cNvSpPr/>
            <p:nvPr>
              <p:custDataLst>
                <p:tags r:id="rId99"/>
              </p:custDataLst>
            </p:nvPr>
          </p:nvSpPr>
          <p:spPr bwMode="auto">
            <a:xfrm>
              <a:off x="3389" y="1712"/>
              <a:ext cx="45" cy="170"/>
            </a:xfrm>
            <a:custGeom>
              <a:avLst/>
              <a:gdLst>
                <a:gd name="T0" fmla="*/ 0 w 91"/>
                <a:gd name="T1" fmla="*/ 22 h 338"/>
                <a:gd name="T2" fmla="*/ 0 w 91"/>
                <a:gd name="T3" fmla="*/ 22 h 338"/>
                <a:gd name="T4" fmla="*/ 0 w 91"/>
                <a:gd name="T5" fmla="*/ 21 h 338"/>
                <a:gd name="T6" fmla="*/ 0 w 91"/>
                <a:gd name="T7" fmla="*/ 10 h 338"/>
                <a:gd name="T8" fmla="*/ 0 w 91"/>
                <a:gd name="T9" fmla="*/ 1 h 338"/>
                <a:gd name="T10" fmla="*/ 0 w 91"/>
                <a:gd name="T11" fmla="*/ 1 h 338"/>
                <a:gd name="T12" fmla="*/ 0 w 91"/>
                <a:gd name="T13" fmla="*/ 1 h 338"/>
                <a:gd name="T14" fmla="*/ 3 w 91"/>
                <a:gd name="T15" fmla="*/ 0 h 338"/>
                <a:gd name="T16" fmla="*/ 4 w 91"/>
                <a:gd name="T17" fmla="*/ 1 h 338"/>
                <a:gd name="T18" fmla="*/ 4 w 91"/>
                <a:gd name="T19" fmla="*/ 1 h 338"/>
                <a:gd name="T20" fmla="*/ 4 w 91"/>
                <a:gd name="T21" fmla="*/ 1 h 338"/>
                <a:gd name="T22" fmla="*/ 5 w 91"/>
                <a:gd name="T23" fmla="*/ 21 h 338"/>
                <a:gd name="T24" fmla="*/ 5 w 91"/>
                <a:gd name="T25" fmla="*/ 21 h 338"/>
                <a:gd name="T26" fmla="*/ 5 w 91"/>
                <a:gd name="T27" fmla="*/ 21 h 338"/>
                <a:gd name="T28" fmla="*/ 3 w 91"/>
                <a:gd name="T29" fmla="*/ 1 h 338"/>
                <a:gd name="T30" fmla="*/ 0 w 91"/>
                <a:gd name="T31" fmla="*/ 1 h 338"/>
                <a:gd name="T32" fmla="*/ 0 w 91"/>
                <a:gd name="T33" fmla="*/ 22 h 3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338"/>
                <a:gd name="T53" fmla="*/ 91 w 91"/>
                <a:gd name="T54" fmla="*/ 338 h 3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338">
                  <a:moveTo>
                    <a:pt x="7" y="338"/>
                  </a:moveTo>
                  <a:lnTo>
                    <a:pt x="4" y="338"/>
                  </a:lnTo>
                  <a:lnTo>
                    <a:pt x="0" y="335"/>
                  </a:lnTo>
                  <a:lnTo>
                    <a:pt x="4" y="145"/>
                  </a:lnTo>
                  <a:lnTo>
                    <a:pt x="5" y="7"/>
                  </a:lnTo>
                  <a:lnTo>
                    <a:pt x="3" y="4"/>
                  </a:lnTo>
                  <a:lnTo>
                    <a:pt x="3" y="2"/>
                  </a:lnTo>
                  <a:lnTo>
                    <a:pt x="59" y="0"/>
                  </a:lnTo>
                  <a:lnTo>
                    <a:pt x="66" y="7"/>
                  </a:lnTo>
                  <a:lnTo>
                    <a:pt x="67" y="10"/>
                  </a:lnTo>
                  <a:lnTo>
                    <a:pt x="65" y="10"/>
                  </a:lnTo>
                  <a:lnTo>
                    <a:pt x="91" y="335"/>
                  </a:lnTo>
                  <a:lnTo>
                    <a:pt x="87" y="335"/>
                  </a:lnTo>
                  <a:lnTo>
                    <a:pt x="82" y="332"/>
                  </a:lnTo>
                  <a:lnTo>
                    <a:pt x="58" y="11"/>
                  </a:lnTo>
                  <a:lnTo>
                    <a:pt x="15" y="13"/>
                  </a:lnTo>
                  <a:lnTo>
                    <a:pt x="7" y="338"/>
                  </a:lnTo>
                  <a:close/>
                </a:path>
              </a:pathLst>
            </a:custGeom>
            <a:solidFill>
              <a:srgbClr val="330000"/>
            </a:solidFill>
            <a:ln w="9525">
              <a:noFill/>
              <a:round/>
            </a:ln>
          </p:spPr>
          <p:txBody>
            <a:bodyPr/>
            <a:lstStyle/>
            <a:p>
              <a:endParaRPr lang="zh-CN" altLang="en-US"/>
            </a:p>
          </p:txBody>
        </p:sp>
        <p:sp>
          <p:nvSpPr>
            <p:cNvPr id="104" name="Freeform 96"/>
            <p:cNvSpPr/>
            <p:nvPr>
              <p:custDataLst>
                <p:tags r:id="rId100"/>
              </p:custDataLst>
            </p:nvPr>
          </p:nvSpPr>
          <p:spPr bwMode="auto">
            <a:xfrm>
              <a:off x="3394" y="1726"/>
              <a:ext cx="26" cy="5"/>
            </a:xfrm>
            <a:custGeom>
              <a:avLst/>
              <a:gdLst>
                <a:gd name="T0" fmla="*/ 4 w 51"/>
                <a:gd name="T1" fmla="*/ 0 h 10"/>
                <a:gd name="T2" fmla="*/ 1 w 51"/>
                <a:gd name="T3" fmla="*/ 1 h 10"/>
                <a:gd name="T4" fmla="*/ 0 w 51"/>
                <a:gd name="T5" fmla="*/ 1 h 10"/>
                <a:gd name="T6" fmla="*/ 4 w 51"/>
                <a:gd name="T7" fmla="*/ 1 h 10"/>
                <a:gd name="T8" fmla="*/ 4 w 51"/>
                <a:gd name="T9" fmla="*/ 0 h 10"/>
                <a:gd name="T10" fmla="*/ 0 60000 65536"/>
                <a:gd name="T11" fmla="*/ 0 60000 65536"/>
                <a:gd name="T12" fmla="*/ 0 60000 65536"/>
                <a:gd name="T13" fmla="*/ 0 60000 65536"/>
                <a:gd name="T14" fmla="*/ 0 60000 65536"/>
                <a:gd name="T15" fmla="*/ 0 w 51"/>
                <a:gd name="T16" fmla="*/ 0 h 10"/>
                <a:gd name="T17" fmla="*/ 51 w 51"/>
                <a:gd name="T18" fmla="*/ 10 h 10"/>
              </a:gdLst>
              <a:ahLst/>
              <a:cxnLst>
                <a:cxn ang="T10">
                  <a:pos x="T0" y="T1"/>
                </a:cxn>
                <a:cxn ang="T11">
                  <a:pos x="T2" y="T3"/>
                </a:cxn>
                <a:cxn ang="T12">
                  <a:pos x="T4" y="T5"/>
                </a:cxn>
                <a:cxn ang="T13">
                  <a:pos x="T6" y="T7"/>
                </a:cxn>
                <a:cxn ang="T14">
                  <a:pos x="T8" y="T9"/>
                </a:cxn>
              </a:cxnLst>
              <a:rect l="T15" t="T16" r="T17" b="T18"/>
              <a:pathLst>
                <a:path w="51" h="10">
                  <a:moveTo>
                    <a:pt x="49" y="0"/>
                  </a:moveTo>
                  <a:lnTo>
                    <a:pt x="1" y="2"/>
                  </a:lnTo>
                  <a:lnTo>
                    <a:pt x="0" y="10"/>
                  </a:lnTo>
                  <a:lnTo>
                    <a:pt x="51" y="9"/>
                  </a:lnTo>
                  <a:lnTo>
                    <a:pt x="49" y="0"/>
                  </a:lnTo>
                  <a:close/>
                </a:path>
              </a:pathLst>
            </a:custGeom>
            <a:solidFill>
              <a:srgbClr val="330000"/>
            </a:solidFill>
            <a:ln w="9525">
              <a:noFill/>
              <a:round/>
            </a:ln>
          </p:spPr>
          <p:txBody>
            <a:bodyPr/>
            <a:lstStyle/>
            <a:p>
              <a:endParaRPr lang="zh-CN" altLang="en-US"/>
            </a:p>
          </p:txBody>
        </p:sp>
        <p:sp>
          <p:nvSpPr>
            <p:cNvPr id="105" name="Freeform 97"/>
            <p:cNvSpPr/>
            <p:nvPr>
              <p:custDataLst>
                <p:tags r:id="rId101"/>
              </p:custDataLst>
            </p:nvPr>
          </p:nvSpPr>
          <p:spPr bwMode="auto">
            <a:xfrm>
              <a:off x="3394" y="1748"/>
              <a:ext cx="27" cy="4"/>
            </a:xfrm>
            <a:custGeom>
              <a:avLst/>
              <a:gdLst>
                <a:gd name="T0" fmla="*/ 4 w 53"/>
                <a:gd name="T1" fmla="*/ 0 h 9"/>
                <a:gd name="T2" fmla="*/ 1 w 53"/>
                <a:gd name="T3" fmla="*/ 0 h 9"/>
                <a:gd name="T4" fmla="*/ 0 w 53"/>
                <a:gd name="T5" fmla="*/ 0 h 9"/>
                <a:gd name="T6" fmla="*/ 4 w 53"/>
                <a:gd name="T7" fmla="*/ 0 h 9"/>
                <a:gd name="T8" fmla="*/ 4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2" h="9">
                  <a:moveTo>
                    <a:pt x="52" y="0"/>
                  </a:moveTo>
                  <a:lnTo>
                    <a:pt x="1" y="1"/>
                  </a:lnTo>
                  <a:lnTo>
                    <a:pt x="0" y="9"/>
                  </a:lnTo>
                  <a:lnTo>
                    <a:pt x="53" y="8"/>
                  </a:lnTo>
                  <a:lnTo>
                    <a:pt x="52" y="0"/>
                  </a:lnTo>
                  <a:close/>
                </a:path>
              </a:pathLst>
            </a:custGeom>
            <a:solidFill>
              <a:srgbClr val="330000"/>
            </a:solidFill>
            <a:ln w="9525">
              <a:noFill/>
              <a:round/>
            </a:ln>
          </p:spPr>
          <p:txBody>
            <a:bodyPr/>
            <a:lstStyle/>
            <a:p>
              <a:endParaRPr lang="zh-CN" altLang="en-US"/>
            </a:p>
          </p:txBody>
        </p:sp>
        <p:sp>
          <p:nvSpPr>
            <p:cNvPr id="106" name="Freeform 98"/>
            <p:cNvSpPr/>
            <p:nvPr>
              <p:custDataLst>
                <p:tags r:id="rId102"/>
              </p:custDataLst>
            </p:nvPr>
          </p:nvSpPr>
          <p:spPr bwMode="auto">
            <a:xfrm>
              <a:off x="3394" y="1742"/>
              <a:ext cx="27" cy="3"/>
            </a:xfrm>
            <a:custGeom>
              <a:avLst/>
              <a:gdLst>
                <a:gd name="T0" fmla="*/ 4 w 53"/>
                <a:gd name="T1" fmla="*/ 0 h 4"/>
                <a:gd name="T2" fmla="*/ 1 w 53"/>
                <a:gd name="T3" fmla="*/ 1 h 4"/>
                <a:gd name="T4" fmla="*/ 0 w 53"/>
                <a:gd name="T5" fmla="*/ 2 h 4"/>
                <a:gd name="T6" fmla="*/ 4 w 53"/>
                <a:gd name="T7" fmla="*/ 2 h 4"/>
                <a:gd name="T8" fmla="*/ 4 w 53"/>
                <a:gd name="T9" fmla="*/ 0 h 4"/>
                <a:gd name="T10" fmla="*/ 0 60000 65536"/>
                <a:gd name="T11" fmla="*/ 0 60000 65536"/>
                <a:gd name="T12" fmla="*/ 0 60000 65536"/>
                <a:gd name="T13" fmla="*/ 0 60000 65536"/>
                <a:gd name="T14" fmla="*/ 0 60000 65536"/>
                <a:gd name="T15" fmla="*/ 0 w 53"/>
                <a:gd name="T16" fmla="*/ 0 h 4"/>
                <a:gd name="T17" fmla="*/ 53 w 53"/>
                <a:gd name="T18" fmla="*/ 4 h 4"/>
              </a:gdLst>
              <a:ahLst/>
              <a:cxnLst>
                <a:cxn ang="T10">
                  <a:pos x="T0" y="T1"/>
                </a:cxn>
                <a:cxn ang="T11">
                  <a:pos x="T2" y="T3"/>
                </a:cxn>
                <a:cxn ang="T12">
                  <a:pos x="T4" y="T5"/>
                </a:cxn>
                <a:cxn ang="T13">
                  <a:pos x="T6" y="T7"/>
                </a:cxn>
                <a:cxn ang="T14">
                  <a:pos x="T8" y="T9"/>
                </a:cxn>
              </a:cxnLst>
              <a:rect l="T15" t="T16" r="T17" b="T18"/>
              <a:pathLst>
                <a:path w="52" h="4">
                  <a:moveTo>
                    <a:pt x="52" y="0"/>
                  </a:moveTo>
                  <a:lnTo>
                    <a:pt x="1" y="1"/>
                  </a:lnTo>
                  <a:lnTo>
                    <a:pt x="0" y="4"/>
                  </a:lnTo>
                  <a:lnTo>
                    <a:pt x="53" y="3"/>
                  </a:lnTo>
                  <a:lnTo>
                    <a:pt x="52" y="0"/>
                  </a:lnTo>
                  <a:close/>
                </a:path>
              </a:pathLst>
            </a:custGeom>
            <a:solidFill>
              <a:srgbClr val="330000"/>
            </a:solidFill>
            <a:ln w="9525">
              <a:noFill/>
              <a:round/>
            </a:ln>
          </p:spPr>
          <p:txBody>
            <a:bodyPr/>
            <a:lstStyle/>
            <a:p>
              <a:endParaRPr lang="zh-CN" altLang="en-US"/>
            </a:p>
          </p:txBody>
        </p:sp>
        <p:sp>
          <p:nvSpPr>
            <p:cNvPr id="107" name="Freeform 99"/>
            <p:cNvSpPr/>
            <p:nvPr>
              <p:custDataLst>
                <p:tags r:id="rId103"/>
              </p:custDataLst>
            </p:nvPr>
          </p:nvSpPr>
          <p:spPr bwMode="auto">
            <a:xfrm>
              <a:off x="3394" y="1772"/>
              <a:ext cx="29" cy="5"/>
            </a:xfrm>
            <a:custGeom>
              <a:avLst/>
              <a:gdLst>
                <a:gd name="T0" fmla="*/ 4 w 58"/>
                <a:gd name="T1" fmla="*/ 0 h 10"/>
                <a:gd name="T2" fmla="*/ 1 w 58"/>
                <a:gd name="T3" fmla="*/ 1 h 10"/>
                <a:gd name="T4" fmla="*/ 0 w 58"/>
                <a:gd name="T5" fmla="*/ 1 h 10"/>
                <a:gd name="T6" fmla="*/ 4 w 58"/>
                <a:gd name="T7" fmla="*/ 1 h 10"/>
                <a:gd name="T8" fmla="*/ 4 w 58"/>
                <a:gd name="T9" fmla="*/ 0 h 10"/>
                <a:gd name="T10" fmla="*/ 0 60000 65536"/>
                <a:gd name="T11" fmla="*/ 0 60000 65536"/>
                <a:gd name="T12" fmla="*/ 0 60000 65536"/>
                <a:gd name="T13" fmla="*/ 0 60000 65536"/>
                <a:gd name="T14" fmla="*/ 0 60000 65536"/>
                <a:gd name="T15" fmla="*/ 0 w 58"/>
                <a:gd name="T16" fmla="*/ 0 h 10"/>
                <a:gd name="T17" fmla="*/ 58 w 58"/>
                <a:gd name="T18" fmla="*/ 10 h 10"/>
              </a:gdLst>
              <a:ahLst/>
              <a:cxnLst>
                <a:cxn ang="T10">
                  <a:pos x="T0" y="T1"/>
                </a:cxn>
                <a:cxn ang="T11">
                  <a:pos x="T2" y="T3"/>
                </a:cxn>
                <a:cxn ang="T12">
                  <a:pos x="T4" y="T5"/>
                </a:cxn>
                <a:cxn ang="T13">
                  <a:pos x="T6" y="T7"/>
                </a:cxn>
                <a:cxn ang="T14">
                  <a:pos x="T8" y="T9"/>
                </a:cxn>
              </a:cxnLst>
              <a:rect l="T15" t="T16" r="T17" b="T18"/>
              <a:pathLst>
                <a:path w="57" h="10">
                  <a:moveTo>
                    <a:pt x="57" y="0"/>
                  </a:moveTo>
                  <a:lnTo>
                    <a:pt x="1" y="2"/>
                  </a:lnTo>
                  <a:lnTo>
                    <a:pt x="0" y="10"/>
                  </a:lnTo>
                  <a:lnTo>
                    <a:pt x="58" y="8"/>
                  </a:lnTo>
                  <a:lnTo>
                    <a:pt x="57" y="0"/>
                  </a:lnTo>
                  <a:close/>
                </a:path>
              </a:pathLst>
            </a:custGeom>
            <a:solidFill>
              <a:srgbClr val="330000"/>
            </a:solidFill>
            <a:ln w="9525">
              <a:noFill/>
              <a:round/>
            </a:ln>
          </p:spPr>
          <p:txBody>
            <a:bodyPr/>
            <a:lstStyle/>
            <a:p>
              <a:endParaRPr lang="zh-CN" altLang="en-US"/>
            </a:p>
          </p:txBody>
        </p:sp>
        <p:sp>
          <p:nvSpPr>
            <p:cNvPr id="108" name="Freeform 100"/>
            <p:cNvSpPr/>
            <p:nvPr>
              <p:custDataLst>
                <p:tags r:id="rId104"/>
              </p:custDataLst>
            </p:nvPr>
          </p:nvSpPr>
          <p:spPr bwMode="auto">
            <a:xfrm>
              <a:off x="3394" y="1767"/>
              <a:ext cx="29" cy="3"/>
            </a:xfrm>
            <a:custGeom>
              <a:avLst/>
              <a:gdLst>
                <a:gd name="T0" fmla="*/ 4 w 57"/>
                <a:gd name="T1" fmla="*/ 0 h 6"/>
                <a:gd name="T2" fmla="*/ 1 w 57"/>
                <a:gd name="T3" fmla="*/ 1 h 6"/>
                <a:gd name="T4" fmla="*/ 0 w 57"/>
                <a:gd name="T5" fmla="*/ 1 h 6"/>
                <a:gd name="T6" fmla="*/ 4 w 57"/>
                <a:gd name="T7" fmla="*/ 1 h 6"/>
                <a:gd name="T8" fmla="*/ 4 w 57"/>
                <a:gd name="T9" fmla="*/ 0 h 6"/>
                <a:gd name="T10" fmla="*/ 0 60000 65536"/>
                <a:gd name="T11" fmla="*/ 0 60000 65536"/>
                <a:gd name="T12" fmla="*/ 0 60000 65536"/>
                <a:gd name="T13" fmla="*/ 0 60000 65536"/>
                <a:gd name="T14" fmla="*/ 0 60000 65536"/>
                <a:gd name="T15" fmla="*/ 0 w 57"/>
                <a:gd name="T16" fmla="*/ 0 h 6"/>
                <a:gd name="T17" fmla="*/ 57 w 57"/>
                <a:gd name="T18" fmla="*/ 6 h 6"/>
              </a:gdLst>
              <a:ahLst/>
              <a:cxnLst>
                <a:cxn ang="T10">
                  <a:pos x="T0" y="T1"/>
                </a:cxn>
                <a:cxn ang="T11">
                  <a:pos x="T2" y="T3"/>
                </a:cxn>
                <a:cxn ang="T12">
                  <a:pos x="T4" y="T5"/>
                </a:cxn>
                <a:cxn ang="T13">
                  <a:pos x="T6" y="T7"/>
                </a:cxn>
                <a:cxn ang="T14">
                  <a:pos x="T8" y="T9"/>
                </a:cxn>
              </a:cxnLst>
              <a:rect l="T15" t="T16" r="T17" b="T18"/>
              <a:pathLst>
                <a:path w="57" h="6">
                  <a:moveTo>
                    <a:pt x="57" y="0"/>
                  </a:moveTo>
                  <a:lnTo>
                    <a:pt x="1" y="2"/>
                  </a:lnTo>
                  <a:lnTo>
                    <a:pt x="0" y="6"/>
                  </a:lnTo>
                  <a:lnTo>
                    <a:pt x="57" y="4"/>
                  </a:lnTo>
                  <a:lnTo>
                    <a:pt x="57" y="0"/>
                  </a:lnTo>
                  <a:close/>
                </a:path>
              </a:pathLst>
            </a:custGeom>
            <a:solidFill>
              <a:srgbClr val="330000"/>
            </a:solidFill>
            <a:ln w="9525">
              <a:noFill/>
              <a:round/>
            </a:ln>
          </p:spPr>
          <p:txBody>
            <a:bodyPr/>
            <a:lstStyle/>
            <a:p>
              <a:endParaRPr lang="zh-CN" altLang="en-US"/>
            </a:p>
          </p:txBody>
        </p:sp>
        <p:sp>
          <p:nvSpPr>
            <p:cNvPr id="109" name="Freeform 101"/>
            <p:cNvSpPr/>
            <p:nvPr>
              <p:custDataLst>
                <p:tags r:id="rId105"/>
              </p:custDataLst>
            </p:nvPr>
          </p:nvSpPr>
          <p:spPr bwMode="auto">
            <a:xfrm>
              <a:off x="2528" y="1473"/>
              <a:ext cx="304" cy="444"/>
            </a:xfrm>
            <a:custGeom>
              <a:avLst/>
              <a:gdLst>
                <a:gd name="T0" fmla="*/ 35 w 607"/>
                <a:gd name="T1" fmla="*/ 25 h 888"/>
                <a:gd name="T2" fmla="*/ 30 w 607"/>
                <a:gd name="T3" fmla="*/ 28 h 888"/>
                <a:gd name="T4" fmla="*/ 25 w 607"/>
                <a:gd name="T5" fmla="*/ 35 h 888"/>
                <a:gd name="T6" fmla="*/ 22 w 607"/>
                <a:gd name="T7" fmla="*/ 50 h 888"/>
                <a:gd name="T8" fmla="*/ 20 w 607"/>
                <a:gd name="T9" fmla="*/ 52 h 888"/>
                <a:gd name="T10" fmla="*/ 19 w 607"/>
                <a:gd name="T11" fmla="*/ 42 h 888"/>
                <a:gd name="T12" fmla="*/ 16 w 607"/>
                <a:gd name="T13" fmla="*/ 31 h 888"/>
                <a:gd name="T14" fmla="*/ 7 w 607"/>
                <a:gd name="T15" fmla="*/ 24 h 888"/>
                <a:gd name="T16" fmla="*/ 2 w 607"/>
                <a:gd name="T17" fmla="*/ 21 h 888"/>
                <a:gd name="T18" fmla="*/ 6 w 607"/>
                <a:gd name="T19" fmla="*/ 23 h 888"/>
                <a:gd name="T20" fmla="*/ 11 w 607"/>
                <a:gd name="T21" fmla="*/ 26 h 888"/>
                <a:gd name="T22" fmla="*/ 16 w 607"/>
                <a:gd name="T23" fmla="*/ 31 h 888"/>
                <a:gd name="T24" fmla="*/ 18 w 607"/>
                <a:gd name="T25" fmla="*/ 34 h 888"/>
                <a:gd name="T26" fmla="*/ 17 w 607"/>
                <a:gd name="T27" fmla="*/ 28 h 888"/>
                <a:gd name="T28" fmla="*/ 15 w 607"/>
                <a:gd name="T29" fmla="*/ 20 h 888"/>
                <a:gd name="T30" fmla="*/ 10 w 607"/>
                <a:gd name="T31" fmla="*/ 10 h 888"/>
                <a:gd name="T32" fmla="*/ 9 w 607"/>
                <a:gd name="T33" fmla="*/ 9 h 888"/>
                <a:gd name="T34" fmla="*/ 13 w 607"/>
                <a:gd name="T35" fmla="*/ 14 h 888"/>
                <a:gd name="T36" fmla="*/ 14 w 607"/>
                <a:gd name="T37" fmla="*/ 13 h 888"/>
                <a:gd name="T38" fmla="*/ 12 w 607"/>
                <a:gd name="T39" fmla="*/ 6 h 888"/>
                <a:gd name="T40" fmla="*/ 12 w 607"/>
                <a:gd name="T41" fmla="*/ 5 h 888"/>
                <a:gd name="T42" fmla="*/ 14 w 607"/>
                <a:gd name="T43" fmla="*/ 12 h 888"/>
                <a:gd name="T44" fmla="*/ 16 w 607"/>
                <a:gd name="T45" fmla="*/ 20 h 888"/>
                <a:gd name="T46" fmla="*/ 20 w 607"/>
                <a:gd name="T47" fmla="*/ 34 h 888"/>
                <a:gd name="T48" fmla="*/ 22 w 607"/>
                <a:gd name="T49" fmla="*/ 37 h 888"/>
                <a:gd name="T50" fmla="*/ 23 w 607"/>
                <a:gd name="T51" fmla="*/ 25 h 888"/>
                <a:gd name="T52" fmla="*/ 21 w 607"/>
                <a:gd name="T53" fmla="*/ 11 h 888"/>
                <a:gd name="T54" fmla="*/ 19 w 607"/>
                <a:gd name="T55" fmla="*/ 3 h 888"/>
                <a:gd name="T56" fmla="*/ 19 w 607"/>
                <a:gd name="T57" fmla="*/ 3 h 888"/>
                <a:gd name="T58" fmla="*/ 22 w 607"/>
                <a:gd name="T59" fmla="*/ 13 h 888"/>
                <a:gd name="T60" fmla="*/ 25 w 607"/>
                <a:gd name="T61" fmla="*/ 14 h 888"/>
                <a:gd name="T62" fmla="*/ 29 w 607"/>
                <a:gd name="T63" fmla="*/ 7 h 888"/>
                <a:gd name="T64" fmla="*/ 29 w 607"/>
                <a:gd name="T65" fmla="*/ 7 h 888"/>
                <a:gd name="T66" fmla="*/ 25 w 607"/>
                <a:gd name="T67" fmla="*/ 17 h 888"/>
                <a:gd name="T68" fmla="*/ 24 w 607"/>
                <a:gd name="T69" fmla="*/ 23 h 888"/>
                <a:gd name="T70" fmla="*/ 27 w 607"/>
                <a:gd name="T71" fmla="*/ 23 h 888"/>
                <a:gd name="T72" fmla="*/ 32 w 607"/>
                <a:gd name="T73" fmla="*/ 14 h 888"/>
                <a:gd name="T74" fmla="*/ 32 w 607"/>
                <a:gd name="T75" fmla="*/ 11 h 888"/>
                <a:gd name="T76" fmla="*/ 33 w 607"/>
                <a:gd name="T77" fmla="*/ 14 h 888"/>
                <a:gd name="T78" fmla="*/ 36 w 607"/>
                <a:gd name="T79" fmla="*/ 10 h 888"/>
                <a:gd name="T80" fmla="*/ 36 w 607"/>
                <a:gd name="T81" fmla="*/ 10 h 888"/>
                <a:gd name="T82" fmla="*/ 34 w 607"/>
                <a:gd name="T83" fmla="*/ 14 h 888"/>
                <a:gd name="T84" fmla="*/ 31 w 607"/>
                <a:gd name="T85" fmla="*/ 19 h 888"/>
                <a:gd name="T86" fmla="*/ 28 w 607"/>
                <a:gd name="T87" fmla="*/ 23 h 888"/>
                <a:gd name="T88" fmla="*/ 26 w 607"/>
                <a:gd name="T89" fmla="*/ 25 h 888"/>
                <a:gd name="T90" fmla="*/ 24 w 607"/>
                <a:gd name="T91" fmla="*/ 29 h 888"/>
                <a:gd name="T92" fmla="*/ 25 w 607"/>
                <a:gd name="T93" fmla="*/ 31 h 888"/>
                <a:gd name="T94" fmla="*/ 28 w 607"/>
                <a:gd name="T95" fmla="*/ 28 h 888"/>
                <a:gd name="T96" fmla="*/ 30 w 607"/>
                <a:gd name="T97" fmla="*/ 24 h 888"/>
                <a:gd name="T98" fmla="*/ 30 w 607"/>
                <a:gd name="T99" fmla="*/ 25 h 888"/>
                <a:gd name="T100" fmla="*/ 32 w 607"/>
                <a:gd name="T101" fmla="*/ 25 h 888"/>
                <a:gd name="T102" fmla="*/ 37 w 607"/>
                <a:gd name="T103" fmla="*/ 24 h 8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7"/>
                <a:gd name="T157" fmla="*/ 0 h 888"/>
                <a:gd name="T158" fmla="*/ 607 w 607"/>
                <a:gd name="T159" fmla="*/ 888 h 8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7" h="887">
                  <a:moveTo>
                    <a:pt x="607" y="380"/>
                  </a:moveTo>
                  <a:lnTo>
                    <a:pt x="592" y="383"/>
                  </a:lnTo>
                  <a:lnTo>
                    <a:pt x="575" y="388"/>
                  </a:lnTo>
                  <a:lnTo>
                    <a:pt x="555" y="391"/>
                  </a:lnTo>
                  <a:lnTo>
                    <a:pt x="535" y="398"/>
                  </a:lnTo>
                  <a:lnTo>
                    <a:pt x="514" y="406"/>
                  </a:lnTo>
                  <a:lnTo>
                    <a:pt x="492" y="418"/>
                  </a:lnTo>
                  <a:lnTo>
                    <a:pt x="469" y="434"/>
                  </a:lnTo>
                  <a:lnTo>
                    <a:pt x="447" y="455"/>
                  </a:lnTo>
                  <a:lnTo>
                    <a:pt x="426" y="480"/>
                  </a:lnTo>
                  <a:lnTo>
                    <a:pt x="407" y="513"/>
                  </a:lnTo>
                  <a:lnTo>
                    <a:pt x="390" y="553"/>
                  </a:lnTo>
                  <a:lnTo>
                    <a:pt x="373" y="601"/>
                  </a:lnTo>
                  <a:lnTo>
                    <a:pt x="361" y="657"/>
                  </a:lnTo>
                  <a:lnTo>
                    <a:pt x="350" y="724"/>
                  </a:lnTo>
                  <a:lnTo>
                    <a:pt x="345" y="800"/>
                  </a:lnTo>
                  <a:lnTo>
                    <a:pt x="342" y="888"/>
                  </a:lnTo>
                  <a:lnTo>
                    <a:pt x="308" y="888"/>
                  </a:lnTo>
                  <a:lnTo>
                    <a:pt x="308" y="855"/>
                  </a:lnTo>
                  <a:lnTo>
                    <a:pt x="308" y="818"/>
                  </a:lnTo>
                  <a:lnTo>
                    <a:pt x="308" y="781"/>
                  </a:lnTo>
                  <a:lnTo>
                    <a:pt x="307" y="742"/>
                  </a:lnTo>
                  <a:lnTo>
                    <a:pt x="303" y="703"/>
                  </a:lnTo>
                  <a:lnTo>
                    <a:pt x="299" y="663"/>
                  </a:lnTo>
                  <a:lnTo>
                    <a:pt x="290" y="623"/>
                  </a:lnTo>
                  <a:lnTo>
                    <a:pt x="279" y="582"/>
                  </a:lnTo>
                  <a:lnTo>
                    <a:pt x="264" y="543"/>
                  </a:lnTo>
                  <a:lnTo>
                    <a:pt x="243" y="506"/>
                  </a:lnTo>
                  <a:lnTo>
                    <a:pt x="219" y="471"/>
                  </a:lnTo>
                  <a:lnTo>
                    <a:pt x="189" y="436"/>
                  </a:lnTo>
                  <a:lnTo>
                    <a:pt x="152" y="405"/>
                  </a:lnTo>
                  <a:lnTo>
                    <a:pt x="108" y="376"/>
                  </a:lnTo>
                  <a:lnTo>
                    <a:pt x="59" y="351"/>
                  </a:lnTo>
                  <a:lnTo>
                    <a:pt x="0" y="330"/>
                  </a:lnTo>
                  <a:lnTo>
                    <a:pt x="11" y="333"/>
                  </a:lnTo>
                  <a:lnTo>
                    <a:pt x="23" y="336"/>
                  </a:lnTo>
                  <a:lnTo>
                    <a:pt x="37" y="340"/>
                  </a:lnTo>
                  <a:lnTo>
                    <a:pt x="54" y="344"/>
                  </a:lnTo>
                  <a:lnTo>
                    <a:pt x="72" y="351"/>
                  </a:lnTo>
                  <a:lnTo>
                    <a:pt x="91" y="359"/>
                  </a:lnTo>
                  <a:lnTo>
                    <a:pt x="111" y="368"/>
                  </a:lnTo>
                  <a:lnTo>
                    <a:pt x="131" y="379"/>
                  </a:lnTo>
                  <a:lnTo>
                    <a:pt x="152" y="393"/>
                  </a:lnTo>
                  <a:lnTo>
                    <a:pt x="173" y="409"/>
                  </a:lnTo>
                  <a:lnTo>
                    <a:pt x="194" y="427"/>
                  </a:lnTo>
                  <a:lnTo>
                    <a:pt x="214" y="448"/>
                  </a:lnTo>
                  <a:lnTo>
                    <a:pt x="234" y="472"/>
                  </a:lnTo>
                  <a:lnTo>
                    <a:pt x="254" y="498"/>
                  </a:lnTo>
                  <a:lnTo>
                    <a:pt x="271" y="528"/>
                  </a:lnTo>
                  <a:lnTo>
                    <a:pt x="287" y="563"/>
                  </a:lnTo>
                  <a:lnTo>
                    <a:pt x="285" y="550"/>
                  </a:lnTo>
                  <a:lnTo>
                    <a:pt x="282" y="534"/>
                  </a:lnTo>
                  <a:lnTo>
                    <a:pt x="280" y="515"/>
                  </a:lnTo>
                  <a:lnTo>
                    <a:pt x="277" y="492"/>
                  </a:lnTo>
                  <a:lnTo>
                    <a:pt x="272" y="465"/>
                  </a:lnTo>
                  <a:lnTo>
                    <a:pt x="266" y="437"/>
                  </a:lnTo>
                  <a:lnTo>
                    <a:pt x="261" y="408"/>
                  </a:lnTo>
                  <a:lnTo>
                    <a:pt x="251" y="375"/>
                  </a:lnTo>
                  <a:lnTo>
                    <a:pt x="241" y="342"/>
                  </a:lnTo>
                  <a:lnTo>
                    <a:pt x="229" y="306"/>
                  </a:lnTo>
                  <a:lnTo>
                    <a:pt x="214" y="271"/>
                  </a:lnTo>
                  <a:lnTo>
                    <a:pt x="197" y="235"/>
                  </a:lnTo>
                  <a:lnTo>
                    <a:pt x="176" y="197"/>
                  </a:lnTo>
                  <a:lnTo>
                    <a:pt x="153" y="160"/>
                  </a:lnTo>
                  <a:lnTo>
                    <a:pt x="127" y="123"/>
                  </a:lnTo>
                  <a:lnTo>
                    <a:pt x="97" y="88"/>
                  </a:lnTo>
                  <a:lnTo>
                    <a:pt x="121" y="110"/>
                  </a:lnTo>
                  <a:lnTo>
                    <a:pt x="141" y="131"/>
                  </a:lnTo>
                  <a:lnTo>
                    <a:pt x="158" y="153"/>
                  </a:lnTo>
                  <a:lnTo>
                    <a:pt x="173" y="175"/>
                  </a:lnTo>
                  <a:lnTo>
                    <a:pt x="186" y="197"/>
                  </a:lnTo>
                  <a:lnTo>
                    <a:pt x="196" y="217"/>
                  </a:lnTo>
                  <a:lnTo>
                    <a:pt x="206" y="235"/>
                  </a:lnTo>
                  <a:lnTo>
                    <a:pt x="214" y="251"/>
                  </a:lnTo>
                  <a:lnTo>
                    <a:pt x="214" y="234"/>
                  </a:lnTo>
                  <a:lnTo>
                    <a:pt x="212" y="208"/>
                  </a:lnTo>
                  <a:lnTo>
                    <a:pt x="209" y="180"/>
                  </a:lnTo>
                  <a:lnTo>
                    <a:pt x="203" y="146"/>
                  </a:lnTo>
                  <a:lnTo>
                    <a:pt x="196" y="114"/>
                  </a:lnTo>
                  <a:lnTo>
                    <a:pt x="188" y="83"/>
                  </a:lnTo>
                  <a:lnTo>
                    <a:pt x="178" y="58"/>
                  </a:lnTo>
                  <a:lnTo>
                    <a:pt x="167" y="38"/>
                  </a:lnTo>
                  <a:lnTo>
                    <a:pt x="179" y="53"/>
                  </a:lnTo>
                  <a:lnTo>
                    <a:pt x="189" y="74"/>
                  </a:lnTo>
                  <a:lnTo>
                    <a:pt x="198" y="98"/>
                  </a:lnTo>
                  <a:lnTo>
                    <a:pt x="206" y="127"/>
                  </a:lnTo>
                  <a:lnTo>
                    <a:pt x="213" y="159"/>
                  </a:lnTo>
                  <a:lnTo>
                    <a:pt x="219" y="192"/>
                  </a:lnTo>
                  <a:lnTo>
                    <a:pt x="222" y="228"/>
                  </a:lnTo>
                  <a:lnTo>
                    <a:pt x="225" y="264"/>
                  </a:lnTo>
                  <a:lnTo>
                    <a:pt x="234" y="283"/>
                  </a:lnTo>
                  <a:lnTo>
                    <a:pt x="247" y="315"/>
                  </a:lnTo>
                  <a:lnTo>
                    <a:pt x="263" y="359"/>
                  </a:lnTo>
                  <a:lnTo>
                    <a:pt x="279" y="411"/>
                  </a:lnTo>
                  <a:lnTo>
                    <a:pt x="295" y="469"/>
                  </a:lnTo>
                  <a:lnTo>
                    <a:pt x="309" y="529"/>
                  </a:lnTo>
                  <a:lnTo>
                    <a:pt x="319" y="590"/>
                  </a:lnTo>
                  <a:lnTo>
                    <a:pt x="325" y="650"/>
                  </a:lnTo>
                  <a:lnTo>
                    <a:pt x="333" y="618"/>
                  </a:lnTo>
                  <a:lnTo>
                    <a:pt x="342" y="581"/>
                  </a:lnTo>
                  <a:lnTo>
                    <a:pt x="352" y="539"/>
                  </a:lnTo>
                  <a:lnTo>
                    <a:pt x="358" y="492"/>
                  </a:lnTo>
                  <a:lnTo>
                    <a:pt x="364" y="441"/>
                  </a:lnTo>
                  <a:lnTo>
                    <a:pt x="365" y="387"/>
                  </a:lnTo>
                  <a:lnTo>
                    <a:pt x="363" y="330"/>
                  </a:lnTo>
                  <a:lnTo>
                    <a:pt x="355" y="272"/>
                  </a:lnTo>
                  <a:lnTo>
                    <a:pt x="343" y="217"/>
                  </a:lnTo>
                  <a:lnTo>
                    <a:pt x="332" y="168"/>
                  </a:lnTo>
                  <a:lnTo>
                    <a:pt x="322" y="126"/>
                  </a:lnTo>
                  <a:lnTo>
                    <a:pt x="310" y="90"/>
                  </a:lnTo>
                  <a:lnTo>
                    <a:pt x="300" y="60"/>
                  </a:lnTo>
                  <a:lnTo>
                    <a:pt x="290" y="35"/>
                  </a:lnTo>
                  <a:lnTo>
                    <a:pt x="282" y="15"/>
                  </a:lnTo>
                  <a:lnTo>
                    <a:pt x="274" y="0"/>
                  </a:lnTo>
                  <a:lnTo>
                    <a:pt x="282" y="15"/>
                  </a:lnTo>
                  <a:lnTo>
                    <a:pt x="294" y="39"/>
                  </a:lnTo>
                  <a:lnTo>
                    <a:pt x="309" y="73"/>
                  </a:lnTo>
                  <a:lnTo>
                    <a:pt x="324" y="112"/>
                  </a:lnTo>
                  <a:lnTo>
                    <a:pt x="338" y="156"/>
                  </a:lnTo>
                  <a:lnTo>
                    <a:pt x="350" y="200"/>
                  </a:lnTo>
                  <a:lnTo>
                    <a:pt x="360" y="245"/>
                  </a:lnTo>
                  <a:lnTo>
                    <a:pt x="365" y="289"/>
                  </a:lnTo>
                  <a:lnTo>
                    <a:pt x="376" y="264"/>
                  </a:lnTo>
                  <a:lnTo>
                    <a:pt x="390" y="236"/>
                  </a:lnTo>
                  <a:lnTo>
                    <a:pt x="408" y="206"/>
                  </a:lnTo>
                  <a:lnTo>
                    <a:pt x="426" y="176"/>
                  </a:lnTo>
                  <a:lnTo>
                    <a:pt x="444" y="145"/>
                  </a:lnTo>
                  <a:lnTo>
                    <a:pt x="459" y="116"/>
                  </a:lnTo>
                  <a:lnTo>
                    <a:pt x="468" y="89"/>
                  </a:lnTo>
                  <a:lnTo>
                    <a:pt x="471" y="64"/>
                  </a:lnTo>
                  <a:lnTo>
                    <a:pt x="471" y="87"/>
                  </a:lnTo>
                  <a:lnTo>
                    <a:pt x="462" y="116"/>
                  </a:lnTo>
                  <a:lnTo>
                    <a:pt x="447" y="152"/>
                  </a:lnTo>
                  <a:lnTo>
                    <a:pt x="429" y="190"/>
                  </a:lnTo>
                  <a:lnTo>
                    <a:pt x="409" y="228"/>
                  </a:lnTo>
                  <a:lnTo>
                    <a:pt x="391" y="261"/>
                  </a:lnTo>
                  <a:lnTo>
                    <a:pt x="377" y="290"/>
                  </a:lnTo>
                  <a:lnTo>
                    <a:pt x="371" y="310"/>
                  </a:lnTo>
                  <a:lnTo>
                    <a:pt x="375" y="336"/>
                  </a:lnTo>
                  <a:lnTo>
                    <a:pt x="378" y="364"/>
                  </a:lnTo>
                  <a:lnTo>
                    <a:pt x="381" y="390"/>
                  </a:lnTo>
                  <a:lnTo>
                    <a:pt x="383" y="414"/>
                  </a:lnTo>
                  <a:lnTo>
                    <a:pt x="405" y="393"/>
                  </a:lnTo>
                  <a:lnTo>
                    <a:pt x="428" y="366"/>
                  </a:lnTo>
                  <a:lnTo>
                    <a:pt x="451" y="335"/>
                  </a:lnTo>
                  <a:lnTo>
                    <a:pt x="471" y="299"/>
                  </a:lnTo>
                  <a:lnTo>
                    <a:pt x="489" y="259"/>
                  </a:lnTo>
                  <a:lnTo>
                    <a:pt x="501" y="214"/>
                  </a:lnTo>
                  <a:lnTo>
                    <a:pt x="507" y="164"/>
                  </a:lnTo>
                  <a:lnTo>
                    <a:pt x="504" y="108"/>
                  </a:lnTo>
                  <a:lnTo>
                    <a:pt x="509" y="135"/>
                  </a:lnTo>
                  <a:lnTo>
                    <a:pt x="512" y="172"/>
                  </a:lnTo>
                  <a:lnTo>
                    <a:pt x="508" y="213"/>
                  </a:lnTo>
                  <a:lnTo>
                    <a:pt x="501" y="253"/>
                  </a:lnTo>
                  <a:lnTo>
                    <a:pt x="514" y="242"/>
                  </a:lnTo>
                  <a:lnTo>
                    <a:pt x="525" y="226"/>
                  </a:lnTo>
                  <a:lnTo>
                    <a:pt x="537" y="206"/>
                  </a:lnTo>
                  <a:lnTo>
                    <a:pt x="547" y="185"/>
                  </a:lnTo>
                  <a:lnTo>
                    <a:pt x="555" y="165"/>
                  </a:lnTo>
                  <a:lnTo>
                    <a:pt x="562" y="145"/>
                  </a:lnTo>
                  <a:lnTo>
                    <a:pt x="567" y="129"/>
                  </a:lnTo>
                  <a:lnTo>
                    <a:pt x="569" y="116"/>
                  </a:lnTo>
                  <a:lnTo>
                    <a:pt x="569" y="130"/>
                  </a:lnTo>
                  <a:lnTo>
                    <a:pt x="566" y="149"/>
                  </a:lnTo>
                  <a:lnTo>
                    <a:pt x="561" y="169"/>
                  </a:lnTo>
                  <a:lnTo>
                    <a:pt x="553" y="191"/>
                  </a:lnTo>
                  <a:lnTo>
                    <a:pt x="543" y="214"/>
                  </a:lnTo>
                  <a:lnTo>
                    <a:pt x="529" y="235"/>
                  </a:lnTo>
                  <a:lnTo>
                    <a:pt x="513" y="255"/>
                  </a:lnTo>
                  <a:lnTo>
                    <a:pt x="494" y="269"/>
                  </a:lnTo>
                  <a:lnTo>
                    <a:pt x="489" y="286"/>
                  </a:lnTo>
                  <a:lnTo>
                    <a:pt x="482" y="302"/>
                  </a:lnTo>
                  <a:lnTo>
                    <a:pt x="474" y="319"/>
                  </a:lnTo>
                  <a:lnTo>
                    <a:pt x="466" y="334"/>
                  </a:lnTo>
                  <a:lnTo>
                    <a:pt x="456" y="349"/>
                  </a:lnTo>
                  <a:lnTo>
                    <a:pt x="448" y="362"/>
                  </a:lnTo>
                  <a:lnTo>
                    <a:pt x="439" y="373"/>
                  </a:lnTo>
                  <a:lnTo>
                    <a:pt x="431" y="382"/>
                  </a:lnTo>
                  <a:lnTo>
                    <a:pt x="423" y="390"/>
                  </a:lnTo>
                  <a:lnTo>
                    <a:pt x="415" y="398"/>
                  </a:lnTo>
                  <a:lnTo>
                    <a:pt x="406" y="408"/>
                  </a:lnTo>
                  <a:lnTo>
                    <a:pt x="398" y="421"/>
                  </a:lnTo>
                  <a:lnTo>
                    <a:pt x="390" y="439"/>
                  </a:lnTo>
                  <a:lnTo>
                    <a:pt x="381" y="464"/>
                  </a:lnTo>
                  <a:lnTo>
                    <a:pt x="376" y="496"/>
                  </a:lnTo>
                  <a:lnTo>
                    <a:pt x="370" y="538"/>
                  </a:lnTo>
                  <a:lnTo>
                    <a:pt x="377" y="521"/>
                  </a:lnTo>
                  <a:lnTo>
                    <a:pt x="387" y="503"/>
                  </a:lnTo>
                  <a:lnTo>
                    <a:pt x="399" y="486"/>
                  </a:lnTo>
                  <a:lnTo>
                    <a:pt x="411" y="469"/>
                  </a:lnTo>
                  <a:lnTo>
                    <a:pt x="423" y="454"/>
                  </a:lnTo>
                  <a:lnTo>
                    <a:pt x="434" y="440"/>
                  </a:lnTo>
                  <a:lnTo>
                    <a:pt x="445" y="429"/>
                  </a:lnTo>
                  <a:lnTo>
                    <a:pt x="453" y="422"/>
                  </a:lnTo>
                  <a:lnTo>
                    <a:pt x="463" y="405"/>
                  </a:lnTo>
                  <a:lnTo>
                    <a:pt x="475" y="380"/>
                  </a:lnTo>
                  <a:lnTo>
                    <a:pt x="483" y="358"/>
                  </a:lnTo>
                  <a:lnTo>
                    <a:pt x="486" y="349"/>
                  </a:lnTo>
                  <a:lnTo>
                    <a:pt x="484" y="366"/>
                  </a:lnTo>
                  <a:lnTo>
                    <a:pt x="478" y="388"/>
                  </a:lnTo>
                  <a:lnTo>
                    <a:pt x="471" y="406"/>
                  </a:lnTo>
                  <a:lnTo>
                    <a:pt x="469" y="414"/>
                  </a:lnTo>
                  <a:lnTo>
                    <a:pt x="485" y="406"/>
                  </a:lnTo>
                  <a:lnTo>
                    <a:pt x="502" y="398"/>
                  </a:lnTo>
                  <a:lnTo>
                    <a:pt x="522" y="391"/>
                  </a:lnTo>
                  <a:lnTo>
                    <a:pt x="540" y="387"/>
                  </a:lnTo>
                  <a:lnTo>
                    <a:pt x="560" y="383"/>
                  </a:lnTo>
                  <a:lnTo>
                    <a:pt x="577" y="380"/>
                  </a:lnTo>
                  <a:lnTo>
                    <a:pt x="593" y="380"/>
                  </a:lnTo>
                  <a:lnTo>
                    <a:pt x="607" y="380"/>
                  </a:lnTo>
                  <a:close/>
                </a:path>
              </a:pathLst>
            </a:custGeom>
            <a:solidFill>
              <a:srgbClr val="0C0000"/>
            </a:solidFill>
            <a:ln w="9525">
              <a:noFill/>
              <a:round/>
            </a:ln>
          </p:spPr>
          <p:txBody>
            <a:bodyPr/>
            <a:lstStyle/>
            <a:p>
              <a:endParaRPr lang="zh-CN" altLang="en-US"/>
            </a:p>
          </p:txBody>
        </p:sp>
        <p:sp>
          <p:nvSpPr>
            <p:cNvPr id="110" name="Freeform 102"/>
            <p:cNvSpPr/>
            <p:nvPr>
              <p:custDataLst>
                <p:tags r:id="rId106"/>
              </p:custDataLst>
            </p:nvPr>
          </p:nvSpPr>
          <p:spPr bwMode="auto">
            <a:xfrm>
              <a:off x="2477" y="1412"/>
              <a:ext cx="408" cy="298"/>
            </a:xfrm>
            <a:custGeom>
              <a:avLst/>
              <a:gdLst>
                <a:gd name="T0" fmla="*/ 32 w 814"/>
                <a:gd name="T1" fmla="*/ 4 h 595"/>
                <a:gd name="T2" fmla="*/ 29 w 814"/>
                <a:gd name="T3" fmla="*/ 1 h 595"/>
                <a:gd name="T4" fmla="*/ 24 w 814"/>
                <a:gd name="T5" fmla="*/ 1 h 595"/>
                <a:gd name="T6" fmla="*/ 20 w 814"/>
                <a:gd name="T7" fmla="*/ 5 h 595"/>
                <a:gd name="T8" fmla="*/ 19 w 814"/>
                <a:gd name="T9" fmla="*/ 9 h 595"/>
                <a:gd name="T10" fmla="*/ 19 w 814"/>
                <a:gd name="T11" fmla="*/ 12 h 595"/>
                <a:gd name="T12" fmla="*/ 18 w 814"/>
                <a:gd name="T13" fmla="*/ 13 h 595"/>
                <a:gd name="T14" fmla="*/ 17 w 814"/>
                <a:gd name="T15" fmla="*/ 14 h 595"/>
                <a:gd name="T16" fmla="*/ 17 w 814"/>
                <a:gd name="T17" fmla="*/ 12 h 595"/>
                <a:gd name="T18" fmla="*/ 17 w 814"/>
                <a:gd name="T19" fmla="*/ 11 h 595"/>
                <a:gd name="T20" fmla="*/ 17 w 814"/>
                <a:gd name="T21" fmla="*/ 7 h 595"/>
                <a:gd name="T22" fmla="*/ 13 w 814"/>
                <a:gd name="T23" fmla="*/ 5 h 595"/>
                <a:gd name="T24" fmla="*/ 7 w 814"/>
                <a:gd name="T25" fmla="*/ 10 h 595"/>
                <a:gd name="T26" fmla="*/ 7 w 814"/>
                <a:gd name="T27" fmla="*/ 14 h 595"/>
                <a:gd name="T28" fmla="*/ 11 w 814"/>
                <a:gd name="T29" fmla="*/ 16 h 595"/>
                <a:gd name="T30" fmla="*/ 10 w 814"/>
                <a:gd name="T31" fmla="*/ 19 h 595"/>
                <a:gd name="T32" fmla="*/ 8 w 814"/>
                <a:gd name="T33" fmla="*/ 16 h 595"/>
                <a:gd name="T34" fmla="*/ 4 w 814"/>
                <a:gd name="T35" fmla="*/ 16 h 595"/>
                <a:gd name="T36" fmla="*/ 3 w 814"/>
                <a:gd name="T37" fmla="*/ 21 h 595"/>
                <a:gd name="T38" fmla="*/ 1 w 814"/>
                <a:gd name="T39" fmla="*/ 21 h 595"/>
                <a:gd name="T40" fmla="*/ 1 w 814"/>
                <a:gd name="T41" fmla="*/ 25 h 595"/>
                <a:gd name="T42" fmla="*/ 5 w 814"/>
                <a:gd name="T43" fmla="*/ 30 h 595"/>
                <a:gd name="T44" fmla="*/ 4 w 814"/>
                <a:gd name="T45" fmla="*/ 31 h 595"/>
                <a:gd name="T46" fmla="*/ 4 w 814"/>
                <a:gd name="T47" fmla="*/ 33 h 595"/>
                <a:gd name="T48" fmla="*/ 6 w 814"/>
                <a:gd name="T49" fmla="*/ 35 h 595"/>
                <a:gd name="T50" fmla="*/ 10 w 814"/>
                <a:gd name="T51" fmla="*/ 37 h 595"/>
                <a:gd name="T52" fmla="*/ 17 w 814"/>
                <a:gd name="T53" fmla="*/ 37 h 595"/>
                <a:gd name="T54" fmla="*/ 22 w 814"/>
                <a:gd name="T55" fmla="*/ 36 h 595"/>
                <a:gd name="T56" fmla="*/ 24 w 814"/>
                <a:gd name="T57" fmla="*/ 34 h 595"/>
                <a:gd name="T58" fmla="*/ 24 w 814"/>
                <a:gd name="T59" fmla="*/ 32 h 595"/>
                <a:gd name="T60" fmla="*/ 27 w 814"/>
                <a:gd name="T61" fmla="*/ 32 h 595"/>
                <a:gd name="T62" fmla="*/ 30 w 814"/>
                <a:gd name="T63" fmla="*/ 30 h 595"/>
                <a:gd name="T64" fmla="*/ 30 w 814"/>
                <a:gd name="T65" fmla="*/ 30 h 595"/>
                <a:gd name="T66" fmla="*/ 31 w 814"/>
                <a:gd name="T67" fmla="*/ 32 h 595"/>
                <a:gd name="T68" fmla="*/ 32 w 814"/>
                <a:gd name="T69" fmla="*/ 33 h 595"/>
                <a:gd name="T70" fmla="*/ 31 w 814"/>
                <a:gd name="T71" fmla="*/ 35 h 595"/>
                <a:gd name="T72" fmla="*/ 33 w 814"/>
                <a:gd name="T73" fmla="*/ 37 h 595"/>
                <a:gd name="T74" fmla="*/ 38 w 814"/>
                <a:gd name="T75" fmla="*/ 38 h 595"/>
                <a:gd name="T76" fmla="*/ 44 w 814"/>
                <a:gd name="T77" fmla="*/ 36 h 595"/>
                <a:gd name="T78" fmla="*/ 48 w 814"/>
                <a:gd name="T79" fmla="*/ 33 h 595"/>
                <a:gd name="T80" fmla="*/ 51 w 814"/>
                <a:gd name="T81" fmla="*/ 29 h 595"/>
                <a:gd name="T82" fmla="*/ 51 w 814"/>
                <a:gd name="T83" fmla="*/ 25 h 595"/>
                <a:gd name="T84" fmla="*/ 49 w 814"/>
                <a:gd name="T85" fmla="*/ 23 h 595"/>
                <a:gd name="T86" fmla="*/ 50 w 814"/>
                <a:gd name="T87" fmla="*/ 19 h 595"/>
                <a:gd name="T88" fmla="*/ 48 w 814"/>
                <a:gd name="T89" fmla="*/ 16 h 595"/>
                <a:gd name="T90" fmla="*/ 45 w 814"/>
                <a:gd name="T91" fmla="*/ 16 h 595"/>
                <a:gd name="T92" fmla="*/ 44 w 814"/>
                <a:gd name="T93" fmla="*/ 14 h 595"/>
                <a:gd name="T94" fmla="*/ 42 w 814"/>
                <a:gd name="T95" fmla="*/ 14 h 595"/>
                <a:gd name="T96" fmla="*/ 44 w 814"/>
                <a:gd name="T97" fmla="*/ 12 h 595"/>
                <a:gd name="T98" fmla="*/ 44 w 814"/>
                <a:gd name="T99" fmla="*/ 9 h 595"/>
                <a:gd name="T100" fmla="*/ 40 w 814"/>
                <a:gd name="T101" fmla="*/ 9 h 595"/>
                <a:gd name="T102" fmla="*/ 42 w 814"/>
                <a:gd name="T103" fmla="*/ 7 h 595"/>
                <a:gd name="T104" fmla="*/ 41 w 814"/>
                <a:gd name="T105" fmla="*/ 5 h 595"/>
                <a:gd name="T106" fmla="*/ 39 w 814"/>
                <a:gd name="T107" fmla="*/ 4 h 595"/>
                <a:gd name="T108" fmla="*/ 36 w 814"/>
                <a:gd name="T109" fmla="*/ 4 h 595"/>
                <a:gd name="T110" fmla="*/ 33 w 814"/>
                <a:gd name="T111" fmla="*/ 7 h 59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4"/>
                <a:gd name="T169" fmla="*/ 0 h 595"/>
                <a:gd name="T170" fmla="*/ 814 w 814"/>
                <a:gd name="T171" fmla="*/ 595 h 59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4" h="595">
                  <a:moveTo>
                    <a:pt x="507" y="99"/>
                  </a:moveTo>
                  <a:lnTo>
                    <a:pt x="514" y="74"/>
                  </a:lnTo>
                  <a:lnTo>
                    <a:pt x="510" y="51"/>
                  </a:lnTo>
                  <a:lnTo>
                    <a:pt x="497" y="31"/>
                  </a:lnTo>
                  <a:lnTo>
                    <a:pt x="479" y="15"/>
                  </a:lnTo>
                  <a:lnTo>
                    <a:pt x="455" y="5"/>
                  </a:lnTo>
                  <a:lnTo>
                    <a:pt x="427" y="0"/>
                  </a:lnTo>
                  <a:lnTo>
                    <a:pt x="398" y="3"/>
                  </a:lnTo>
                  <a:lnTo>
                    <a:pt x="371" y="14"/>
                  </a:lnTo>
                  <a:lnTo>
                    <a:pt x="345" y="31"/>
                  </a:lnTo>
                  <a:lnTo>
                    <a:pt x="325" y="51"/>
                  </a:lnTo>
                  <a:lnTo>
                    <a:pt x="309" y="73"/>
                  </a:lnTo>
                  <a:lnTo>
                    <a:pt x="298" y="95"/>
                  </a:lnTo>
                  <a:lnTo>
                    <a:pt x="292" y="119"/>
                  </a:lnTo>
                  <a:lnTo>
                    <a:pt x="292" y="142"/>
                  </a:lnTo>
                  <a:lnTo>
                    <a:pt x="298" y="165"/>
                  </a:lnTo>
                  <a:lnTo>
                    <a:pt x="311" y="188"/>
                  </a:lnTo>
                  <a:lnTo>
                    <a:pt x="302" y="188"/>
                  </a:lnTo>
                  <a:lnTo>
                    <a:pt x="295" y="190"/>
                  </a:lnTo>
                  <a:lnTo>
                    <a:pt x="288" y="191"/>
                  </a:lnTo>
                  <a:lnTo>
                    <a:pt x="282" y="195"/>
                  </a:lnTo>
                  <a:lnTo>
                    <a:pt x="277" y="199"/>
                  </a:lnTo>
                  <a:lnTo>
                    <a:pt x="273" y="204"/>
                  </a:lnTo>
                  <a:lnTo>
                    <a:pt x="270" y="211"/>
                  </a:lnTo>
                  <a:lnTo>
                    <a:pt x="268" y="218"/>
                  </a:lnTo>
                  <a:lnTo>
                    <a:pt x="264" y="204"/>
                  </a:lnTo>
                  <a:lnTo>
                    <a:pt x="261" y="191"/>
                  </a:lnTo>
                  <a:lnTo>
                    <a:pt x="258" y="182"/>
                  </a:lnTo>
                  <a:lnTo>
                    <a:pt x="251" y="175"/>
                  </a:lnTo>
                  <a:lnTo>
                    <a:pt x="269" y="167"/>
                  </a:lnTo>
                  <a:lnTo>
                    <a:pt x="277" y="149"/>
                  </a:lnTo>
                  <a:lnTo>
                    <a:pt x="279" y="126"/>
                  </a:lnTo>
                  <a:lnTo>
                    <a:pt x="270" y="102"/>
                  </a:lnTo>
                  <a:lnTo>
                    <a:pt x="253" y="83"/>
                  </a:lnTo>
                  <a:lnTo>
                    <a:pt x="229" y="73"/>
                  </a:lnTo>
                  <a:lnTo>
                    <a:pt x="197" y="76"/>
                  </a:lnTo>
                  <a:lnTo>
                    <a:pt x="158" y="99"/>
                  </a:lnTo>
                  <a:lnTo>
                    <a:pt x="123" y="131"/>
                  </a:lnTo>
                  <a:lnTo>
                    <a:pt x="103" y="160"/>
                  </a:lnTo>
                  <a:lnTo>
                    <a:pt x="97" y="186"/>
                  </a:lnTo>
                  <a:lnTo>
                    <a:pt x="100" y="206"/>
                  </a:lnTo>
                  <a:lnTo>
                    <a:pt x="112" y="223"/>
                  </a:lnTo>
                  <a:lnTo>
                    <a:pt x="128" y="237"/>
                  </a:lnTo>
                  <a:lnTo>
                    <a:pt x="147" y="245"/>
                  </a:lnTo>
                  <a:lnTo>
                    <a:pt x="167" y="248"/>
                  </a:lnTo>
                  <a:lnTo>
                    <a:pt x="158" y="263"/>
                  </a:lnTo>
                  <a:lnTo>
                    <a:pt x="151" y="280"/>
                  </a:lnTo>
                  <a:lnTo>
                    <a:pt x="146" y="301"/>
                  </a:lnTo>
                  <a:lnTo>
                    <a:pt x="145" y="320"/>
                  </a:lnTo>
                  <a:lnTo>
                    <a:pt x="133" y="271"/>
                  </a:lnTo>
                  <a:lnTo>
                    <a:pt x="115" y="241"/>
                  </a:lnTo>
                  <a:lnTo>
                    <a:pt x="93" y="227"/>
                  </a:lnTo>
                  <a:lnTo>
                    <a:pt x="71" y="228"/>
                  </a:lnTo>
                  <a:lnTo>
                    <a:pt x="53" y="241"/>
                  </a:lnTo>
                  <a:lnTo>
                    <a:pt x="40" y="265"/>
                  </a:lnTo>
                  <a:lnTo>
                    <a:pt x="37" y="297"/>
                  </a:lnTo>
                  <a:lnTo>
                    <a:pt x="47" y="336"/>
                  </a:lnTo>
                  <a:lnTo>
                    <a:pt x="34" y="326"/>
                  </a:lnTo>
                  <a:lnTo>
                    <a:pt x="20" y="325"/>
                  </a:lnTo>
                  <a:lnTo>
                    <a:pt x="8" y="334"/>
                  </a:lnTo>
                  <a:lnTo>
                    <a:pt x="0" y="349"/>
                  </a:lnTo>
                  <a:lnTo>
                    <a:pt x="0" y="372"/>
                  </a:lnTo>
                  <a:lnTo>
                    <a:pt x="11" y="398"/>
                  </a:lnTo>
                  <a:lnTo>
                    <a:pt x="35" y="429"/>
                  </a:lnTo>
                  <a:lnTo>
                    <a:pt x="77" y="464"/>
                  </a:lnTo>
                  <a:lnTo>
                    <a:pt x="71" y="465"/>
                  </a:lnTo>
                  <a:lnTo>
                    <a:pt x="67" y="470"/>
                  </a:lnTo>
                  <a:lnTo>
                    <a:pt x="62" y="477"/>
                  </a:lnTo>
                  <a:lnTo>
                    <a:pt x="59" y="486"/>
                  </a:lnTo>
                  <a:lnTo>
                    <a:pt x="57" y="496"/>
                  </a:lnTo>
                  <a:lnTo>
                    <a:pt x="57" y="509"/>
                  </a:lnTo>
                  <a:lnTo>
                    <a:pt x="61" y="520"/>
                  </a:lnTo>
                  <a:lnTo>
                    <a:pt x="67" y="533"/>
                  </a:lnTo>
                  <a:lnTo>
                    <a:pt x="76" y="546"/>
                  </a:lnTo>
                  <a:lnTo>
                    <a:pt x="88" y="557"/>
                  </a:lnTo>
                  <a:lnTo>
                    <a:pt x="106" y="567"/>
                  </a:lnTo>
                  <a:lnTo>
                    <a:pt x="128" y="577"/>
                  </a:lnTo>
                  <a:lnTo>
                    <a:pt x="154" y="584"/>
                  </a:lnTo>
                  <a:lnTo>
                    <a:pt x="186" y="588"/>
                  </a:lnTo>
                  <a:lnTo>
                    <a:pt x="224" y="589"/>
                  </a:lnTo>
                  <a:lnTo>
                    <a:pt x="268" y="587"/>
                  </a:lnTo>
                  <a:lnTo>
                    <a:pt x="304" y="582"/>
                  </a:lnTo>
                  <a:lnTo>
                    <a:pt x="330" y="577"/>
                  </a:lnTo>
                  <a:lnTo>
                    <a:pt x="349" y="567"/>
                  </a:lnTo>
                  <a:lnTo>
                    <a:pt x="362" y="558"/>
                  </a:lnTo>
                  <a:lnTo>
                    <a:pt x="367" y="547"/>
                  </a:lnTo>
                  <a:lnTo>
                    <a:pt x="370" y="534"/>
                  </a:lnTo>
                  <a:lnTo>
                    <a:pt x="367" y="520"/>
                  </a:lnTo>
                  <a:lnTo>
                    <a:pt x="362" y="507"/>
                  </a:lnTo>
                  <a:lnTo>
                    <a:pt x="375" y="509"/>
                  </a:lnTo>
                  <a:lnTo>
                    <a:pt x="391" y="509"/>
                  </a:lnTo>
                  <a:lnTo>
                    <a:pt x="408" y="508"/>
                  </a:lnTo>
                  <a:lnTo>
                    <a:pt x="425" y="503"/>
                  </a:lnTo>
                  <a:lnTo>
                    <a:pt x="441" y="496"/>
                  </a:lnTo>
                  <a:lnTo>
                    <a:pt x="457" y="486"/>
                  </a:lnTo>
                  <a:lnTo>
                    <a:pt x="470" y="473"/>
                  </a:lnTo>
                  <a:lnTo>
                    <a:pt x="481" y="456"/>
                  </a:lnTo>
                  <a:lnTo>
                    <a:pt x="478" y="467"/>
                  </a:lnTo>
                  <a:lnTo>
                    <a:pt x="476" y="478"/>
                  </a:lnTo>
                  <a:lnTo>
                    <a:pt x="476" y="486"/>
                  </a:lnTo>
                  <a:lnTo>
                    <a:pt x="478" y="493"/>
                  </a:lnTo>
                  <a:lnTo>
                    <a:pt x="482" y="500"/>
                  </a:lnTo>
                  <a:lnTo>
                    <a:pt x="488" y="504"/>
                  </a:lnTo>
                  <a:lnTo>
                    <a:pt x="496" y="510"/>
                  </a:lnTo>
                  <a:lnTo>
                    <a:pt x="507" y="515"/>
                  </a:lnTo>
                  <a:lnTo>
                    <a:pt x="495" y="528"/>
                  </a:lnTo>
                  <a:lnTo>
                    <a:pt x="489" y="541"/>
                  </a:lnTo>
                  <a:lnTo>
                    <a:pt x="492" y="555"/>
                  </a:lnTo>
                  <a:lnTo>
                    <a:pt x="499" y="566"/>
                  </a:lnTo>
                  <a:lnTo>
                    <a:pt x="511" y="578"/>
                  </a:lnTo>
                  <a:lnTo>
                    <a:pt x="527" y="586"/>
                  </a:lnTo>
                  <a:lnTo>
                    <a:pt x="546" y="593"/>
                  </a:lnTo>
                  <a:lnTo>
                    <a:pt x="567" y="595"/>
                  </a:lnTo>
                  <a:lnTo>
                    <a:pt x="600" y="594"/>
                  </a:lnTo>
                  <a:lnTo>
                    <a:pt x="631" y="589"/>
                  </a:lnTo>
                  <a:lnTo>
                    <a:pt x="662" y="580"/>
                  </a:lnTo>
                  <a:lnTo>
                    <a:pt x="691" y="567"/>
                  </a:lnTo>
                  <a:lnTo>
                    <a:pt x="716" y="553"/>
                  </a:lnTo>
                  <a:lnTo>
                    <a:pt x="741" y="534"/>
                  </a:lnTo>
                  <a:lnTo>
                    <a:pt x="762" y="516"/>
                  </a:lnTo>
                  <a:lnTo>
                    <a:pt x="780" y="495"/>
                  </a:lnTo>
                  <a:lnTo>
                    <a:pt x="795" y="474"/>
                  </a:lnTo>
                  <a:lnTo>
                    <a:pt x="805" y="454"/>
                  </a:lnTo>
                  <a:lnTo>
                    <a:pt x="812" y="434"/>
                  </a:lnTo>
                  <a:lnTo>
                    <a:pt x="814" y="416"/>
                  </a:lnTo>
                  <a:lnTo>
                    <a:pt x="811" y="400"/>
                  </a:lnTo>
                  <a:lnTo>
                    <a:pt x="803" y="385"/>
                  </a:lnTo>
                  <a:lnTo>
                    <a:pt x="790" y="374"/>
                  </a:lnTo>
                  <a:lnTo>
                    <a:pt x="771" y="366"/>
                  </a:lnTo>
                  <a:lnTo>
                    <a:pt x="782" y="350"/>
                  </a:lnTo>
                  <a:lnTo>
                    <a:pt x="787" y="328"/>
                  </a:lnTo>
                  <a:lnTo>
                    <a:pt x="785" y="303"/>
                  </a:lnTo>
                  <a:lnTo>
                    <a:pt x="780" y="279"/>
                  </a:lnTo>
                  <a:lnTo>
                    <a:pt x="768" y="259"/>
                  </a:lnTo>
                  <a:lnTo>
                    <a:pt x="754" y="245"/>
                  </a:lnTo>
                  <a:lnTo>
                    <a:pt x="736" y="242"/>
                  </a:lnTo>
                  <a:lnTo>
                    <a:pt x="715" y="252"/>
                  </a:lnTo>
                  <a:lnTo>
                    <a:pt x="708" y="243"/>
                  </a:lnTo>
                  <a:lnTo>
                    <a:pt x="703" y="235"/>
                  </a:lnTo>
                  <a:lnTo>
                    <a:pt x="694" y="228"/>
                  </a:lnTo>
                  <a:lnTo>
                    <a:pt x="688" y="223"/>
                  </a:lnTo>
                  <a:lnTo>
                    <a:pt x="678" y="220"/>
                  </a:lnTo>
                  <a:lnTo>
                    <a:pt x="669" y="219"/>
                  </a:lnTo>
                  <a:lnTo>
                    <a:pt x="659" y="221"/>
                  </a:lnTo>
                  <a:lnTo>
                    <a:pt x="647" y="226"/>
                  </a:lnTo>
                  <a:lnTo>
                    <a:pt x="675" y="210"/>
                  </a:lnTo>
                  <a:lnTo>
                    <a:pt x="692" y="192"/>
                  </a:lnTo>
                  <a:lnTo>
                    <a:pt x="700" y="174"/>
                  </a:lnTo>
                  <a:lnTo>
                    <a:pt x="700" y="158"/>
                  </a:lnTo>
                  <a:lnTo>
                    <a:pt x="692" y="144"/>
                  </a:lnTo>
                  <a:lnTo>
                    <a:pt x="679" y="135"/>
                  </a:lnTo>
                  <a:lnTo>
                    <a:pt x="661" y="133"/>
                  </a:lnTo>
                  <a:lnTo>
                    <a:pt x="638" y="137"/>
                  </a:lnTo>
                  <a:lnTo>
                    <a:pt x="651" y="128"/>
                  </a:lnTo>
                  <a:lnTo>
                    <a:pt x="658" y="118"/>
                  </a:lnTo>
                  <a:lnTo>
                    <a:pt x="661" y="106"/>
                  </a:lnTo>
                  <a:lnTo>
                    <a:pt x="660" y="95"/>
                  </a:lnTo>
                  <a:lnTo>
                    <a:pt x="655" y="84"/>
                  </a:lnTo>
                  <a:lnTo>
                    <a:pt x="648" y="75"/>
                  </a:lnTo>
                  <a:lnTo>
                    <a:pt x="638" y="67"/>
                  </a:lnTo>
                  <a:lnTo>
                    <a:pt x="625" y="60"/>
                  </a:lnTo>
                  <a:lnTo>
                    <a:pt x="612" y="57"/>
                  </a:lnTo>
                  <a:lnTo>
                    <a:pt x="597" y="55"/>
                  </a:lnTo>
                  <a:lnTo>
                    <a:pt x="582" y="58"/>
                  </a:lnTo>
                  <a:lnTo>
                    <a:pt x="565" y="64"/>
                  </a:lnTo>
                  <a:lnTo>
                    <a:pt x="550" y="75"/>
                  </a:lnTo>
                  <a:lnTo>
                    <a:pt x="535" y="90"/>
                  </a:lnTo>
                  <a:lnTo>
                    <a:pt x="523" y="111"/>
                  </a:lnTo>
                  <a:lnTo>
                    <a:pt x="511" y="137"/>
                  </a:lnTo>
                  <a:lnTo>
                    <a:pt x="507" y="99"/>
                  </a:lnTo>
                  <a:close/>
                </a:path>
              </a:pathLst>
            </a:custGeom>
            <a:solidFill>
              <a:srgbClr val="007200"/>
            </a:solidFill>
            <a:ln w="9525">
              <a:noFill/>
              <a:round/>
            </a:ln>
          </p:spPr>
          <p:txBody>
            <a:bodyPr/>
            <a:lstStyle/>
            <a:p>
              <a:endParaRPr lang="zh-CN" altLang="en-US"/>
            </a:p>
          </p:txBody>
        </p:sp>
        <p:sp>
          <p:nvSpPr>
            <p:cNvPr id="111" name="Freeform 103"/>
            <p:cNvSpPr/>
            <p:nvPr>
              <p:custDataLst>
                <p:tags r:id="rId107"/>
              </p:custDataLst>
            </p:nvPr>
          </p:nvSpPr>
          <p:spPr bwMode="auto">
            <a:xfrm>
              <a:off x="2793" y="1789"/>
              <a:ext cx="80" cy="93"/>
            </a:xfrm>
            <a:custGeom>
              <a:avLst/>
              <a:gdLst>
                <a:gd name="T0" fmla="*/ 5 w 160"/>
                <a:gd name="T1" fmla="*/ 11 h 185"/>
                <a:gd name="T2" fmla="*/ 5 w 160"/>
                <a:gd name="T3" fmla="*/ 10 h 185"/>
                <a:gd name="T4" fmla="*/ 3 w 160"/>
                <a:gd name="T5" fmla="*/ 9 h 185"/>
                <a:gd name="T6" fmla="*/ 1 w 160"/>
                <a:gd name="T7" fmla="*/ 9 h 185"/>
                <a:gd name="T8" fmla="*/ 1 w 160"/>
                <a:gd name="T9" fmla="*/ 9 h 185"/>
                <a:gd name="T10" fmla="*/ 1 w 160"/>
                <a:gd name="T11" fmla="*/ 8 h 185"/>
                <a:gd name="T12" fmla="*/ 3 w 160"/>
                <a:gd name="T13" fmla="*/ 8 h 185"/>
                <a:gd name="T14" fmla="*/ 5 w 160"/>
                <a:gd name="T15" fmla="*/ 9 h 185"/>
                <a:gd name="T16" fmla="*/ 5 w 160"/>
                <a:gd name="T17" fmla="*/ 9 h 185"/>
                <a:gd name="T18" fmla="*/ 5 w 160"/>
                <a:gd name="T19" fmla="*/ 8 h 185"/>
                <a:gd name="T20" fmla="*/ 3 w 160"/>
                <a:gd name="T21" fmla="*/ 7 h 185"/>
                <a:gd name="T22" fmla="*/ 1 w 160"/>
                <a:gd name="T23" fmla="*/ 6 h 185"/>
                <a:gd name="T24" fmla="*/ 1 w 160"/>
                <a:gd name="T25" fmla="*/ 6 h 185"/>
                <a:gd name="T26" fmla="*/ 1 w 160"/>
                <a:gd name="T27" fmla="*/ 5 h 185"/>
                <a:gd name="T28" fmla="*/ 3 w 160"/>
                <a:gd name="T29" fmla="*/ 5 h 185"/>
                <a:gd name="T30" fmla="*/ 5 w 160"/>
                <a:gd name="T31" fmla="*/ 7 h 185"/>
                <a:gd name="T32" fmla="*/ 5 w 160"/>
                <a:gd name="T33" fmla="*/ 7 h 185"/>
                <a:gd name="T34" fmla="*/ 5 w 160"/>
                <a:gd name="T35" fmla="*/ 5 h 185"/>
                <a:gd name="T36" fmla="*/ 3 w 160"/>
                <a:gd name="T37" fmla="*/ 3 h 185"/>
                <a:gd name="T38" fmla="*/ 1 w 160"/>
                <a:gd name="T39" fmla="*/ 2 h 185"/>
                <a:gd name="T40" fmla="*/ 1 w 160"/>
                <a:gd name="T41" fmla="*/ 1 h 185"/>
                <a:gd name="T42" fmla="*/ 3 w 160"/>
                <a:gd name="T43" fmla="*/ 1 h 185"/>
                <a:gd name="T44" fmla="*/ 3 w 160"/>
                <a:gd name="T45" fmla="*/ 2 h 185"/>
                <a:gd name="T46" fmla="*/ 5 w 160"/>
                <a:gd name="T47" fmla="*/ 4 h 185"/>
                <a:gd name="T48" fmla="*/ 5 w 160"/>
                <a:gd name="T49" fmla="*/ 5 h 185"/>
                <a:gd name="T50" fmla="*/ 5 w 160"/>
                <a:gd name="T51" fmla="*/ 2 h 185"/>
                <a:gd name="T52" fmla="*/ 5 w 160"/>
                <a:gd name="T53" fmla="*/ 1 h 185"/>
                <a:gd name="T54" fmla="*/ 5 w 160"/>
                <a:gd name="T55" fmla="*/ 2 h 185"/>
                <a:gd name="T56" fmla="*/ 6 w 160"/>
                <a:gd name="T57" fmla="*/ 3 h 185"/>
                <a:gd name="T58" fmla="*/ 6 w 160"/>
                <a:gd name="T59" fmla="*/ 6 h 185"/>
                <a:gd name="T60" fmla="*/ 6 w 160"/>
                <a:gd name="T61" fmla="*/ 6 h 185"/>
                <a:gd name="T62" fmla="*/ 7 w 160"/>
                <a:gd name="T63" fmla="*/ 4 h 185"/>
                <a:gd name="T64" fmla="*/ 7 w 160"/>
                <a:gd name="T65" fmla="*/ 3 h 185"/>
                <a:gd name="T66" fmla="*/ 10 w 160"/>
                <a:gd name="T67" fmla="*/ 3 h 185"/>
                <a:gd name="T68" fmla="*/ 10 w 160"/>
                <a:gd name="T69" fmla="*/ 4 h 185"/>
                <a:gd name="T70" fmla="*/ 8 w 160"/>
                <a:gd name="T71" fmla="*/ 5 h 185"/>
                <a:gd name="T72" fmla="*/ 6 w 160"/>
                <a:gd name="T73" fmla="*/ 6 h 185"/>
                <a:gd name="T74" fmla="*/ 6 w 160"/>
                <a:gd name="T75" fmla="*/ 9 h 185"/>
                <a:gd name="T76" fmla="*/ 6 w 160"/>
                <a:gd name="T77" fmla="*/ 9 h 185"/>
                <a:gd name="T78" fmla="*/ 6 w 160"/>
                <a:gd name="T79" fmla="*/ 8 h 185"/>
                <a:gd name="T80" fmla="*/ 8 w 160"/>
                <a:gd name="T81" fmla="*/ 7 h 185"/>
                <a:gd name="T82" fmla="*/ 10 w 160"/>
                <a:gd name="T83" fmla="*/ 6 h 185"/>
                <a:gd name="T84" fmla="*/ 10 w 160"/>
                <a:gd name="T85" fmla="*/ 7 h 185"/>
                <a:gd name="T86" fmla="*/ 9 w 160"/>
                <a:gd name="T87" fmla="*/ 8 h 185"/>
                <a:gd name="T88" fmla="*/ 7 w 160"/>
                <a:gd name="T89" fmla="*/ 9 h 185"/>
                <a:gd name="T90" fmla="*/ 6 w 160"/>
                <a:gd name="T91" fmla="*/ 11 h 185"/>
                <a:gd name="T92" fmla="*/ 5 w 160"/>
                <a:gd name="T93" fmla="*/ 12 h 1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0"/>
                <a:gd name="T142" fmla="*/ 0 h 185"/>
                <a:gd name="T143" fmla="*/ 160 w 160"/>
                <a:gd name="T144" fmla="*/ 185 h 18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0" h="185">
                  <a:moveTo>
                    <a:pt x="88" y="183"/>
                  </a:moveTo>
                  <a:lnTo>
                    <a:pt x="87" y="176"/>
                  </a:lnTo>
                  <a:lnTo>
                    <a:pt x="82" y="167"/>
                  </a:lnTo>
                  <a:lnTo>
                    <a:pt x="76" y="159"/>
                  </a:lnTo>
                  <a:lnTo>
                    <a:pt x="67" y="151"/>
                  </a:lnTo>
                  <a:lnTo>
                    <a:pt x="55" y="144"/>
                  </a:lnTo>
                  <a:lnTo>
                    <a:pt x="40" y="140"/>
                  </a:lnTo>
                  <a:lnTo>
                    <a:pt x="22" y="139"/>
                  </a:lnTo>
                  <a:lnTo>
                    <a:pt x="1" y="143"/>
                  </a:lnTo>
                  <a:lnTo>
                    <a:pt x="5" y="135"/>
                  </a:lnTo>
                  <a:lnTo>
                    <a:pt x="9" y="126"/>
                  </a:lnTo>
                  <a:lnTo>
                    <a:pt x="17" y="120"/>
                  </a:lnTo>
                  <a:lnTo>
                    <a:pt x="27" y="116"/>
                  </a:lnTo>
                  <a:lnTo>
                    <a:pt x="38" y="116"/>
                  </a:lnTo>
                  <a:lnTo>
                    <a:pt x="51" y="122"/>
                  </a:lnTo>
                  <a:lnTo>
                    <a:pt x="65" y="132"/>
                  </a:lnTo>
                  <a:lnTo>
                    <a:pt x="80" y="149"/>
                  </a:lnTo>
                  <a:lnTo>
                    <a:pt x="77" y="141"/>
                  </a:lnTo>
                  <a:lnTo>
                    <a:pt x="75" y="131"/>
                  </a:lnTo>
                  <a:lnTo>
                    <a:pt x="69" y="120"/>
                  </a:lnTo>
                  <a:lnTo>
                    <a:pt x="62" y="109"/>
                  </a:lnTo>
                  <a:lnTo>
                    <a:pt x="52" y="100"/>
                  </a:lnTo>
                  <a:lnTo>
                    <a:pt x="38" y="93"/>
                  </a:lnTo>
                  <a:lnTo>
                    <a:pt x="21" y="91"/>
                  </a:lnTo>
                  <a:lnTo>
                    <a:pt x="0" y="94"/>
                  </a:lnTo>
                  <a:lnTo>
                    <a:pt x="2" y="85"/>
                  </a:lnTo>
                  <a:lnTo>
                    <a:pt x="8" y="77"/>
                  </a:lnTo>
                  <a:lnTo>
                    <a:pt x="19" y="71"/>
                  </a:lnTo>
                  <a:lnTo>
                    <a:pt x="30" y="69"/>
                  </a:lnTo>
                  <a:lnTo>
                    <a:pt x="43" y="71"/>
                  </a:lnTo>
                  <a:lnTo>
                    <a:pt x="55" y="80"/>
                  </a:lnTo>
                  <a:lnTo>
                    <a:pt x="68" y="97"/>
                  </a:lnTo>
                  <a:lnTo>
                    <a:pt x="78" y="123"/>
                  </a:lnTo>
                  <a:lnTo>
                    <a:pt x="76" y="108"/>
                  </a:lnTo>
                  <a:lnTo>
                    <a:pt x="73" y="91"/>
                  </a:lnTo>
                  <a:lnTo>
                    <a:pt x="67" y="75"/>
                  </a:lnTo>
                  <a:lnTo>
                    <a:pt x="60" y="59"/>
                  </a:lnTo>
                  <a:lnTo>
                    <a:pt x="51" y="45"/>
                  </a:lnTo>
                  <a:lnTo>
                    <a:pt x="38" y="33"/>
                  </a:lnTo>
                  <a:lnTo>
                    <a:pt x="24" y="25"/>
                  </a:lnTo>
                  <a:lnTo>
                    <a:pt x="7" y="22"/>
                  </a:lnTo>
                  <a:lnTo>
                    <a:pt x="15" y="16"/>
                  </a:lnTo>
                  <a:lnTo>
                    <a:pt x="24" y="13"/>
                  </a:lnTo>
                  <a:lnTo>
                    <a:pt x="34" y="13"/>
                  </a:lnTo>
                  <a:lnTo>
                    <a:pt x="44" y="16"/>
                  </a:lnTo>
                  <a:lnTo>
                    <a:pt x="54" y="25"/>
                  </a:lnTo>
                  <a:lnTo>
                    <a:pt x="65" y="39"/>
                  </a:lnTo>
                  <a:lnTo>
                    <a:pt x="75" y="61"/>
                  </a:lnTo>
                  <a:lnTo>
                    <a:pt x="84" y="91"/>
                  </a:lnTo>
                  <a:lnTo>
                    <a:pt x="84" y="67"/>
                  </a:lnTo>
                  <a:lnTo>
                    <a:pt x="80" y="41"/>
                  </a:lnTo>
                  <a:lnTo>
                    <a:pt x="73" y="18"/>
                  </a:lnTo>
                  <a:lnTo>
                    <a:pt x="60" y="0"/>
                  </a:lnTo>
                  <a:lnTo>
                    <a:pt x="72" y="3"/>
                  </a:lnTo>
                  <a:lnTo>
                    <a:pt x="82" y="10"/>
                  </a:lnTo>
                  <a:lnTo>
                    <a:pt x="90" y="21"/>
                  </a:lnTo>
                  <a:lnTo>
                    <a:pt x="97" y="33"/>
                  </a:lnTo>
                  <a:lnTo>
                    <a:pt x="100" y="48"/>
                  </a:lnTo>
                  <a:lnTo>
                    <a:pt x="103" y="64"/>
                  </a:lnTo>
                  <a:lnTo>
                    <a:pt x="103" y="83"/>
                  </a:lnTo>
                  <a:lnTo>
                    <a:pt x="99" y="102"/>
                  </a:lnTo>
                  <a:lnTo>
                    <a:pt x="103" y="90"/>
                  </a:lnTo>
                  <a:lnTo>
                    <a:pt x="107" y="77"/>
                  </a:lnTo>
                  <a:lnTo>
                    <a:pt x="112" y="64"/>
                  </a:lnTo>
                  <a:lnTo>
                    <a:pt x="119" y="55"/>
                  </a:lnTo>
                  <a:lnTo>
                    <a:pt x="127" y="47"/>
                  </a:lnTo>
                  <a:lnTo>
                    <a:pt x="136" y="42"/>
                  </a:lnTo>
                  <a:lnTo>
                    <a:pt x="148" y="42"/>
                  </a:lnTo>
                  <a:lnTo>
                    <a:pt x="160" y="46"/>
                  </a:lnTo>
                  <a:lnTo>
                    <a:pt x="150" y="53"/>
                  </a:lnTo>
                  <a:lnTo>
                    <a:pt x="138" y="61"/>
                  </a:lnTo>
                  <a:lnTo>
                    <a:pt x="128" y="70"/>
                  </a:lnTo>
                  <a:lnTo>
                    <a:pt x="119" y="82"/>
                  </a:lnTo>
                  <a:lnTo>
                    <a:pt x="111" y="95"/>
                  </a:lnTo>
                  <a:lnTo>
                    <a:pt x="104" y="111"/>
                  </a:lnTo>
                  <a:lnTo>
                    <a:pt x="99" y="129"/>
                  </a:lnTo>
                  <a:lnTo>
                    <a:pt x="97" y="149"/>
                  </a:lnTo>
                  <a:lnTo>
                    <a:pt x="99" y="139"/>
                  </a:lnTo>
                  <a:lnTo>
                    <a:pt x="105" y="128"/>
                  </a:lnTo>
                  <a:lnTo>
                    <a:pt x="111" y="116"/>
                  </a:lnTo>
                  <a:lnTo>
                    <a:pt x="119" y="106"/>
                  </a:lnTo>
                  <a:lnTo>
                    <a:pt x="128" y="98"/>
                  </a:lnTo>
                  <a:lnTo>
                    <a:pt x="137" y="93"/>
                  </a:lnTo>
                  <a:lnTo>
                    <a:pt x="148" y="94"/>
                  </a:lnTo>
                  <a:lnTo>
                    <a:pt x="157" y="101"/>
                  </a:lnTo>
                  <a:lnTo>
                    <a:pt x="151" y="102"/>
                  </a:lnTo>
                  <a:lnTo>
                    <a:pt x="143" y="107"/>
                  </a:lnTo>
                  <a:lnTo>
                    <a:pt x="134" y="115"/>
                  </a:lnTo>
                  <a:lnTo>
                    <a:pt x="125" y="125"/>
                  </a:lnTo>
                  <a:lnTo>
                    <a:pt x="116" y="137"/>
                  </a:lnTo>
                  <a:lnTo>
                    <a:pt x="110" y="152"/>
                  </a:lnTo>
                  <a:lnTo>
                    <a:pt x="106" y="168"/>
                  </a:lnTo>
                  <a:lnTo>
                    <a:pt x="105" y="185"/>
                  </a:lnTo>
                  <a:lnTo>
                    <a:pt x="88" y="183"/>
                  </a:lnTo>
                  <a:close/>
                </a:path>
              </a:pathLst>
            </a:custGeom>
            <a:solidFill>
              <a:srgbClr val="007200"/>
            </a:solidFill>
            <a:ln w="9525">
              <a:noFill/>
              <a:round/>
            </a:ln>
          </p:spPr>
          <p:txBody>
            <a:bodyPr/>
            <a:lstStyle/>
            <a:p>
              <a:endParaRPr lang="zh-CN" altLang="en-US"/>
            </a:p>
          </p:txBody>
        </p:sp>
        <p:sp>
          <p:nvSpPr>
            <p:cNvPr id="112" name="Freeform 104"/>
            <p:cNvSpPr/>
            <p:nvPr>
              <p:custDataLst>
                <p:tags r:id="rId108"/>
              </p:custDataLst>
            </p:nvPr>
          </p:nvSpPr>
          <p:spPr bwMode="auto">
            <a:xfrm>
              <a:off x="2659" y="1825"/>
              <a:ext cx="47" cy="50"/>
            </a:xfrm>
            <a:custGeom>
              <a:avLst/>
              <a:gdLst>
                <a:gd name="T0" fmla="*/ 4 w 94"/>
                <a:gd name="T1" fmla="*/ 7 h 99"/>
                <a:gd name="T2" fmla="*/ 3 w 94"/>
                <a:gd name="T3" fmla="*/ 6 h 99"/>
                <a:gd name="T4" fmla="*/ 5 w 94"/>
                <a:gd name="T5" fmla="*/ 5 h 99"/>
                <a:gd name="T6" fmla="*/ 5 w 94"/>
                <a:gd name="T7" fmla="*/ 4 h 99"/>
                <a:gd name="T8" fmla="*/ 5 w 94"/>
                <a:gd name="T9" fmla="*/ 3 h 99"/>
                <a:gd name="T10" fmla="*/ 5 w 94"/>
                <a:gd name="T11" fmla="*/ 3 h 99"/>
                <a:gd name="T12" fmla="*/ 5 w 94"/>
                <a:gd name="T13" fmla="*/ 2 h 99"/>
                <a:gd name="T14" fmla="*/ 5 w 94"/>
                <a:gd name="T15" fmla="*/ 2 h 99"/>
                <a:gd name="T16" fmla="*/ 3 w 94"/>
                <a:gd name="T17" fmla="*/ 2 h 99"/>
                <a:gd name="T18" fmla="*/ 3 w 94"/>
                <a:gd name="T19" fmla="*/ 2 h 99"/>
                <a:gd name="T20" fmla="*/ 3 w 94"/>
                <a:gd name="T21" fmla="*/ 2 h 99"/>
                <a:gd name="T22" fmla="*/ 1 w 94"/>
                <a:gd name="T23" fmla="*/ 2 h 99"/>
                <a:gd name="T24" fmla="*/ 1 w 94"/>
                <a:gd name="T25" fmla="*/ 2 h 99"/>
                <a:gd name="T26" fmla="*/ 1 w 94"/>
                <a:gd name="T27" fmla="*/ 2 h 99"/>
                <a:gd name="T28" fmla="*/ 1 w 94"/>
                <a:gd name="T29" fmla="*/ 2 h 99"/>
                <a:gd name="T30" fmla="*/ 0 w 94"/>
                <a:gd name="T31" fmla="*/ 1 h 99"/>
                <a:gd name="T32" fmla="*/ 1 w 94"/>
                <a:gd name="T33" fmla="*/ 1 h 99"/>
                <a:gd name="T34" fmla="*/ 1 w 94"/>
                <a:gd name="T35" fmla="*/ 1 h 99"/>
                <a:gd name="T36" fmla="*/ 1 w 94"/>
                <a:gd name="T37" fmla="*/ 1 h 99"/>
                <a:gd name="T38" fmla="*/ 1 w 94"/>
                <a:gd name="T39" fmla="*/ 0 h 99"/>
                <a:gd name="T40" fmla="*/ 3 w 94"/>
                <a:gd name="T41" fmla="*/ 0 h 99"/>
                <a:gd name="T42" fmla="*/ 3 w 94"/>
                <a:gd name="T43" fmla="*/ 1 h 99"/>
                <a:gd name="T44" fmla="*/ 5 w 94"/>
                <a:gd name="T45" fmla="*/ 1 h 99"/>
                <a:gd name="T46" fmla="*/ 5 w 94"/>
                <a:gd name="T47" fmla="*/ 1 h 99"/>
                <a:gd name="T48" fmla="*/ 6 w 94"/>
                <a:gd name="T49" fmla="*/ 2 h 99"/>
                <a:gd name="T50" fmla="*/ 6 w 94"/>
                <a:gd name="T51" fmla="*/ 3 h 99"/>
                <a:gd name="T52" fmla="*/ 6 w 94"/>
                <a:gd name="T53" fmla="*/ 4 h 99"/>
                <a:gd name="T54" fmla="*/ 6 w 94"/>
                <a:gd name="T55" fmla="*/ 5 h 99"/>
                <a:gd name="T56" fmla="*/ 5 w 94"/>
                <a:gd name="T57" fmla="*/ 5 h 99"/>
                <a:gd name="T58" fmla="*/ 5 w 94"/>
                <a:gd name="T59" fmla="*/ 6 h 99"/>
                <a:gd name="T60" fmla="*/ 5 w 94"/>
                <a:gd name="T61" fmla="*/ 6 h 99"/>
                <a:gd name="T62" fmla="*/ 4 w 94"/>
                <a:gd name="T63" fmla="*/ 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99"/>
                <a:gd name="T98" fmla="*/ 94 w 94"/>
                <a:gd name="T99" fmla="*/ 99 h 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99">
                  <a:moveTo>
                    <a:pt x="64" y="99"/>
                  </a:moveTo>
                  <a:lnTo>
                    <a:pt x="55" y="82"/>
                  </a:lnTo>
                  <a:lnTo>
                    <a:pt x="66" y="72"/>
                  </a:lnTo>
                  <a:lnTo>
                    <a:pt x="76" y="60"/>
                  </a:lnTo>
                  <a:lnTo>
                    <a:pt x="79" y="48"/>
                  </a:lnTo>
                  <a:lnTo>
                    <a:pt x="77" y="34"/>
                  </a:lnTo>
                  <a:lnTo>
                    <a:pt x="72" y="28"/>
                  </a:lnTo>
                  <a:lnTo>
                    <a:pt x="66" y="23"/>
                  </a:lnTo>
                  <a:lnTo>
                    <a:pt x="58" y="21"/>
                  </a:lnTo>
                  <a:lnTo>
                    <a:pt x="49" y="19"/>
                  </a:lnTo>
                  <a:lnTo>
                    <a:pt x="40" y="19"/>
                  </a:lnTo>
                  <a:lnTo>
                    <a:pt x="31" y="19"/>
                  </a:lnTo>
                  <a:lnTo>
                    <a:pt x="22" y="20"/>
                  </a:lnTo>
                  <a:lnTo>
                    <a:pt x="13" y="21"/>
                  </a:lnTo>
                  <a:lnTo>
                    <a:pt x="4" y="20"/>
                  </a:lnTo>
                  <a:lnTo>
                    <a:pt x="0" y="15"/>
                  </a:lnTo>
                  <a:lnTo>
                    <a:pt x="1" y="8"/>
                  </a:lnTo>
                  <a:lnTo>
                    <a:pt x="9" y="4"/>
                  </a:lnTo>
                  <a:lnTo>
                    <a:pt x="17" y="2"/>
                  </a:lnTo>
                  <a:lnTo>
                    <a:pt x="27" y="0"/>
                  </a:lnTo>
                  <a:lnTo>
                    <a:pt x="40" y="0"/>
                  </a:lnTo>
                  <a:lnTo>
                    <a:pt x="54" y="2"/>
                  </a:lnTo>
                  <a:lnTo>
                    <a:pt x="66" y="5"/>
                  </a:lnTo>
                  <a:lnTo>
                    <a:pt x="78" y="11"/>
                  </a:lnTo>
                  <a:lnTo>
                    <a:pt x="87" y="20"/>
                  </a:lnTo>
                  <a:lnTo>
                    <a:pt x="93" y="33"/>
                  </a:lnTo>
                  <a:lnTo>
                    <a:pt x="94" y="56"/>
                  </a:lnTo>
                  <a:lnTo>
                    <a:pt x="87" y="72"/>
                  </a:lnTo>
                  <a:lnTo>
                    <a:pt x="79" y="80"/>
                  </a:lnTo>
                  <a:lnTo>
                    <a:pt x="76" y="83"/>
                  </a:lnTo>
                  <a:lnTo>
                    <a:pt x="79" y="95"/>
                  </a:lnTo>
                  <a:lnTo>
                    <a:pt x="64" y="99"/>
                  </a:lnTo>
                  <a:close/>
                </a:path>
              </a:pathLst>
            </a:custGeom>
            <a:solidFill>
              <a:srgbClr val="330000"/>
            </a:solidFill>
            <a:ln w="9525">
              <a:noFill/>
              <a:rou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9"/>
                                        </p:tgtEl>
                                        <p:attrNameLst>
                                          <p:attrName>style.visibility</p:attrName>
                                        </p:attrNameLst>
                                      </p:cBhvr>
                                      <p:to>
                                        <p:strVal val="visible"/>
                                      </p:to>
                                    </p:set>
                                    <p:animEffect transition="in" filter="blinds(horizontal)">
                                      <p:cBhvr additive="base">
                                        <p:cTn id="7" dur="500" fill="hold"/>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additive="base">
                                        <p:cTn id="11" dur="1" fill="hold">
                                          <p:stCondLst>
                                            <p:cond delay="0"/>
                                          </p:stCondLst>
                                        </p:cTn>
                                        <p:tgtEl>
                                          <p:spTgt spid="10"/>
                                        </p:tgtEl>
                                        <p:attrNameLst>
                                          <p:attrName>style.visibility</p:attrName>
                                        </p:attrNameLst>
                                      </p:cBhvr>
                                      <p:to>
                                        <p:strVal val="visible"/>
                                      </p:to>
                                    </p:set>
                                    <p:animEffect transition="in" filter="blinds(horizontal)">
                                      <p:cBhvr additive="base">
                                        <p:cTn id="12" dur="500" fill="hold"/>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additive="base">
                                        <p:cTn id="16" dur="1" fill="hold">
                                          <p:stCondLst>
                                            <p:cond delay="0"/>
                                          </p:stCondLst>
                                        </p:cTn>
                                        <p:tgtEl>
                                          <p:spTgt spid="11"/>
                                        </p:tgtEl>
                                        <p:attrNameLst>
                                          <p:attrName>style.visibility</p:attrName>
                                        </p:attrNameLst>
                                      </p:cBhvr>
                                      <p:to>
                                        <p:strVal val="visible"/>
                                      </p:to>
                                    </p:set>
                                    <p:animEffect transition="in" filter="blinds(horizontal)">
                                      <p:cBhvr additive="base">
                                        <p:cTn id="17" dur="500" fill="hold"/>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additive="base">
                                        <p:cTn id="21" dur="1" fill="hold">
                                          <p:stCondLst>
                                            <p:cond delay="0"/>
                                          </p:stCondLst>
                                        </p:cTn>
                                        <p:tgtEl>
                                          <p:spTgt spid="12"/>
                                        </p:tgtEl>
                                        <p:attrNameLst>
                                          <p:attrName>style.visibility</p:attrName>
                                        </p:attrNameLst>
                                      </p:cBhvr>
                                      <p:to>
                                        <p:strVal val="visible"/>
                                      </p:to>
                                    </p:set>
                                    <p:animEffect transition="in" filter="blinds(horizontal)">
                                      <p:cBhvr additive="base">
                                        <p:cTn id="22" dur="500" fill="hold"/>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磁感应强度的方向.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06574" y="355159"/>
            <a:ext cx="10585176" cy="5954161"/>
          </a:xfrm>
          <a:prstGeom prst="rect">
            <a:avLst/>
          </a:prstGeom>
        </p:spPr>
      </p:pic>
      <p:pic>
        <p:nvPicPr>
          <p:cNvPr id="5" name="Picture 7" descr="点击画面--竖"/>
          <p:cNvPicPr>
            <a:picLocks noChangeAspect="1" noChangeArrowheads="1"/>
          </p:cNvPicPr>
          <p:nvPr>
            <p:custDataLst>
              <p:tags r:id="rId5"/>
            </p:custDataLst>
          </p:nvPr>
        </p:nvPicPr>
        <p:blipFill>
          <a:blip r:embed="rId6"/>
          <a:stretch>
            <a:fillRect/>
          </a:stretch>
        </p:blipFill>
        <p:spPr bwMode="auto">
          <a:xfrm>
            <a:off x="11207774" y="2332115"/>
            <a:ext cx="714572" cy="23210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endCondLst>
                    <p:cond evt="onNext" delay="0">
                      <p:tgtEl>
                        <p:sldTgt/>
                      </p:tgtEl>
                    </p:cond>
                    <p:cond evt="onPrev">
                      <p:tgtEl>
                        <p:sldTgt/>
                      </p:tgtEl>
                    </p:cond>
                  </p:end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custDataLst>
              <p:tags r:id="rId1"/>
            </p:custDataLst>
          </p:nvPr>
        </p:nvSpPr>
        <p:spPr>
          <a:xfrm>
            <a:off x="912021" y="1870891"/>
            <a:ext cx="11832320" cy="523220"/>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buClrTx/>
            </a:pPr>
            <a:r>
              <a:rPr lang="zh-CN" altLang="en-US" sz="2800" b="1">
                <a:latin typeface="Times New Roman" panose="02020603050405020304" pitchFamily="18" charset="0"/>
                <a:ea typeface="宋体" panose="02010600030101010101" pitchFamily="2" charset="-122"/>
                <a:cs typeface="Times New Roman" panose="02020603050405020304" pitchFamily="18" charset="0"/>
                <a:sym typeface="+mn-ea"/>
              </a:rPr>
              <a:t>规定：</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小磁针</a:t>
            </a:r>
            <a:r>
              <a:rPr lang="zh-CN" altLang="en-US"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静止</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时</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极所指的方向为该点的</a:t>
            </a:r>
            <a:r>
              <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磁感应强度的方向</a:t>
            </a:r>
            <a:endParaRPr lang="zh-CN" altLang="en-US" sz="28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custDataLst>
              <p:tags r:id="rId2"/>
            </p:custDataLst>
          </p:nvPr>
        </p:nvGrpSpPr>
        <p:grpSpPr>
          <a:xfrm>
            <a:off x="554491" y="2830168"/>
            <a:ext cx="1811220" cy="785553"/>
            <a:chOff x="97155" y="2078785"/>
            <a:chExt cx="1811456" cy="1082245"/>
          </a:xfrm>
        </p:grpSpPr>
        <p:sp>
          <p:nvSpPr>
            <p:cNvPr id="12" name="椭圆形标注 11"/>
            <p:cNvSpPr/>
            <p:nvPr>
              <p:custDataLst>
                <p:tags r:id="rId3"/>
              </p:custDataLst>
            </p:nvPr>
          </p:nvSpPr>
          <p:spPr bwMode="auto">
            <a:xfrm>
              <a:off x="97155" y="2102485"/>
              <a:ext cx="1740535" cy="1058545"/>
            </a:xfrm>
            <a:prstGeom prst="wedgeEllipseCallout">
              <a:avLst>
                <a:gd name="adj1" fmla="val 65545"/>
                <a:gd name="adj2" fmla="val -99766"/>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custDataLst>
                <p:tags r:id="rId4"/>
              </p:custDataLst>
            </p:nvPr>
          </p:nvSpPr>
          <p:spPr>
            <a:xfrm>
              <a:off x="184586" y="2078785"/>
              <a:ext cx="1724025" cy="1017647"/>
            </a:xfrm>
            <a:prstGeom prst="rect">
              <a:avLst/>
            </a:prstGeom>
            <a:noFill/>
          </p:spPr>
          <p:txBody>
            <a:bodyPr wrap="square" rtlCol="0">
              <a:spAutoFit/>
            </a:bodyPr>
            <a:lstStyle/>
            <a:p>
              <a:pPr>
                <a:lnSpc>
                  <a:spcPct val="150000"/>
                </a:lnSpc>
              </a:pPr>
              <a:r>
                <a:rPr lang="zh-CN" altLang="en-US" sz="2800" b="1">
                  <a:latin typeface="Times New Roman" panose="02020603050405020304" pitchFamily="18" charset="0"/>
                  <a:ea typeface="宋体" panose="02010600030101010101" pitchFamily="2" charset="-122"/>
                  <a:cs typeface="Times New Roman" panose="02020603050405020304" pitchFamily="18" charset="0"/>
                </a:rPr>
                <a:t>试探物体</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4" name="椭圆 13"/>
          <p:cNvSpPr/>
          <p:nvPr>
            <p:custDataLst>
              <p:tags r:id="rId5"/>
            </p:custDataLst>
          </p:nvPr>
        </p:nvSpPr>
        <p:spPr bwMode="auto">
          <a:xfrm>
            <a:off x="1881845" y="1762483"/>
            <a:ext cx="1327894" cy="688674"/>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椭圆 14"/>
          <p:cNvSpPr/>
          <p:nvPr>
            <p:custDataLst>
              <p:tags r:id="rId6"/>
            </p:custDataLst>
          </p:nvPr>
        </p:nvSpPr>
        <p:spPr bwMode="auto">
          <a:xfrm>
            <a:off x="4095224" y="1700808"/>
            <a:ext cx="2732957" cy="825243"/>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 name="组合 6"/>
          <p:cNvGrpSpPr/>
          <p:nvPr>
            <p:custDataLst>
              <p:tags r:id="rId7"/>
            </p:custDataLst>
          </p:nvPr>
        </p:nvGrpSpPr>
        <p:grpSpPr>
          <a:xfrm>
            <a:off x="5087623" y="451180"/>
            <a:ext cx="5991552" cy="775522"/>
            <a:chOff x="5005477" y="2135362"/>
            <a:chExt cx="3865263" cy="1058545"/>
          </a:xfrm>
        </p:grpSpPr>
        <p:sp>
          <p:nvSpPr>
            <p:cNvPr id="16" name="椭圆形标注 15"/>
            <p:cNvSpPr/>
            <p:nvPr>
              <p:custDataLst>
                <p:tags r:id="rId8"/>
              </p:custDataLst>
            </p:nvPr>
          </p:nvSpPr>
          <p:spPr bwMode="auto">
            <a:xfrm>
              <a:off x="5005477" y="2135362"/>
              <a:ext cx="3865263" cy="1058545"/>
            </a:xfrm>
            <a:prstGeom prst="wedgeEllipseCallout">
              <a:avLst>
                <a:gd name="adj1" fmla="val -41769"/>
                <a:gd name="adj2" fmla="val 107964"/>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p:cNvSpPr txBox="1"/>
            <p:nvPr>
              <p:custDataLst>
                <p:tags r:id="rId9"/>
              </p:custDataLst>
            </p:nvPr>
          </p:nvSpPr>
          <p:spPr>
            <a:xfrm>
              <a:off x="5005477" y="2263361"/>
              <a:ext cx="3513582" cy="831795"/>
            </a:xfrm>
            <a:prstGeom prst="rect">
              <a:avLst/>
            </a:prstGeom>
            <a:noFill/>
          </p:spPr>
          <p:txBody>
            <a:bodyPr wrap="square" rtlCol="0">
              <a:spAutoFit/>
            </a:bodyPr>
            <a:lstStyle/>
            <a:p>
              <a:pPr>
                <a:lnSpc>
                  <a:spcPct val="120000"/>
                </a:lnSpc>
              </a:pPr>
              <a:r>
                <a:rPr lang="en-US" altLang="zh-CN" sz="2800" b="1">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极受力的方向</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(S</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极受力的反方向</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8" name="椭圆 17"/>
          <p:cNvSpPr/>
          <p:nvPr>
            <p:custDataLst>
              <p:tags r:id="rId10"/>
            </p:custDataLst>
          </p:nvPr>
        </p:nvSpPr>
        <p:spPr bwMode="auto">
          <a:xfrm>
            <a:off x="7910938" y="1762484"/>
            <a:ext cx="3434415" cy="825243"/>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p:cNvGrpSpPr/>
          <p:nvPr>
            <p:custDataLst>
              <p:tags r:id="rId11"/>
            </p:custDataLst>
          </p:nvPr>
        </p:nvGrpSpPr>
        <p:grpSpPr>
          <a:xfrm>
            <a:off x="9911630" y="2916689"/>
            <a:ext cx="1812215" cy="742497"/>
            <a:chOff x="9869805" y="2361868"/>
            <a:chExt cx="1812451" cy="956642"/>
          </a:xfrm>
        </p:grpSpPr>
        <p:sp>
          <p:nvSpPr>
            <p:cNvPr id="19" name="椭圆形标注 18"/>
            <p:cNvSpPr/>
            <p:nvPr>
              <p:custDataLst>
                <p:tags r:id="rId12"/>
              </p:custDataLst>
            </p:nvPr>
          </p:nvSpPr>
          <p:spPr bwMode="auto">
            <a:xfrm>
              <a:off x="9869805" y="2365375"/>
              <a:ext cx="1740535" cy="953135"/>
            </a:xfrm>
            <a:prstGeom prst="wedgeEllipseCallout">
              <a:avLst>
                <a:gd name="adj1" fmla="val -57916"/>
                <a:gd name="adj2" fmla="val -91557"/>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custDataLst>
                <p:tags r:id="rId13"/>
              </p:custDataLst>
            </p:nvPr>
          </p:nvSpPr>
          <p:spPr>
            <a:xfrm>
              <a:off x="9929656" y="2361868"/>
              <a:ext cx="1752600" cy="951704"/>
            </a:xfrm>
            <a:prstGeom prst="rect">
              <a:avLst/>
            </a:prstGeom>
            <a:noFill/>
          </p:spPr>
          <p:txBody>
            <a:bodyPr wrap="square" rtlCol="0">
              <a:spAutoFit/>
            </a:bodyPr>
            <a:lstStyle/>
            <a:p>
              <a:pPr>
                <a:lnSpc>
                  <a:spcPct val="150000"/>
                </a:lnSpc>
              </a:pPr>
              <a:r>
                <a:rPr lang="zh-CN" altLang="en-US" sz="2800" b="1">
                  <a:latin typeface="Times New Roman" panose="02020603050405020304" pitchFamily="18" charset="0"/>
                  <a:ea typeface="宋体" panose="02010600030101010101" pitchFamily="2" charset="-122"/>
                  <a:cs typeface="Times New Roman" panose="02020603050405020304" pitchFamily="18" charset="0"/>
                </a:rPr>
                <a:t>磁场方向</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文本框 18"/>
          <p:cNvSpPr txBox="1"/>
          <p:nvPr>
            <p:custDataLst>
              <p:tags r:id="rId14"/>
            </p:custDataLst>
          </p:nvPr>
        </p:nvSpPr>
        <p:spPr>
          <a:xfrm>
            <a:off x="550590" y="279613"/>
            <a:ext cx="1491853" cy="685800"/>
          </a:xfrm>
          <a:prstGeom prst="rect">
            <a:avLst/>
          </a:prstGeom>
          <a:noFill/>
          <a:ln w="9525">
            <a:noFill/>
          </a:ln>
        </p:spPr>
        <p:txBody>
          <a:bodyPr wrap="none" lIns="0" tIns="0" rIns="0" bIns="0" anchor="ctr"/>
          <a:lstStyle/>
          <a:p>
            <a:r>
              <a:rPr lang="zh-CN" altLang="en-US" sz="2800" b="1">
                <a:solidFill>
                  <a:srgbClr val="003200"/>
                </a:solidFill>
                <a:latin typeface="Times New Roman" panose="02020603050405020304" pitchFamily="18" charset="0"/>
                <a:ea typeface="宋体" panose="02010600030101010101" pitchFamily="2" charset="-122"/>
                <a:cs typeface="Times New Roman" panose="02020603050405020304" pitchFamily="18" charset="0"/>
              </a:rPr>
              <a:t>探究结论</a:t>
            </a:r>
            <a:endParaRPr lang="zh-CN" altLang="en-US" sz="2800" b="1">
              <a:solidFill>
                <a:srgbClr val="0032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3" descr="微信图片_20201008102752"/>
          <p:cNvPicPr/>
          <p:nvPr>
            <p:custDataLst>
              <p:tags r:id="rId15"/>
            </p:custDataLst>
          </p:nvPr>
        </p:nvPicPr>
        <p:blipFill>
          <a:blip r:embed="rId16"/>
          <a:stretch>
            <a:fillRect/>
          </a:stretch>
        </p:blipFill>
        <p:spPr>
          <a:xfrm>
            <a:off x="2714294" y="2847371"/>
            <a:ext cx="6414777" cy="3653557"/>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3252788" y="1277938"/>
            <a:ext cx="41878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
          <p:cNvSpPr txBox="1">
            <a:spLocks noChangeArrowheads="1"/>
          </p:cNvSpPr>
          <p:nvPr>
            <p:custDataLst>
              <p:tags r:id="rId3"/>
            </p:custDataLst>
          </p:nvPr>
        </p:nvSpPr>
        <p:spPr bwMode="auto">
          <a:xfrm>
            <a:off x="1702719" y="292195"/>
            <a:ext cx="88569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smtClean="0">
                <a:solidFill>
                  <a:srgbClr val="000000"/>
                </a:solidFill>
                <a:latin typeface="宋体" panose="02010600030101010101" pitchFamily="2" charset="-122"/>
              </a:rPr>
              <a:t>像电场一样测量正（负）试探电荷受力大小，来确定</a:t>
            </a:r>
            <a:r>
              <a:rPr lang="en-US" altLang="zh-CN" sz="2400" b="1" smtClean="0">
                <a:solidFill>
                  <a:srgbClr val="000000"/>
                </a:solidFill>
                <a:latin typeface="宋体" panose="02010600030101010101" pitchFamily="2" charset="-122"/>
              </a:rPr>
              <a:t>E</a:t>
            </a:r>
            <a:r>
              <a:rPr lang="zh-CN" altLang="en-US" sz="2400" b="1" smtClean="0">
                <a:solidFill>
                  <a:srgbClr val="000000"/>
                </a:solidFill>
                <a:latin typeface="宋体" panose="02010600030101010101" pitchFamily="2" charset="-122"/>
              </a:rPr>
              <a:t>的大小。</a:t>
            </a:r>
            <a:endParaRPr lang="zh-CN" altLang="en-US" sz="2400" b="1" smtClean="0">
              <a:solidFill>
                <a:srgbClr val="000000"/>
              </a:solidFill>
              <a:latin typeface="宋体" panose="02010600030101010101" pitchFamily="2" charset="-122"/>
            </a:endParaRPr>
          </a:p>
        </p:txBody>
      </p:sp>
      <p:pic>
        <p:nvPicPr>
          <p:cNvPr id="20" name="图片 19503" descr="073"/>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bwMode="auto">
          <a:xfrm>
            <a:off x="346075" y="161872"/>
            <a:ext cx="11525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
          <p:cNvSpPr txBox="1">
            <a:spLocks noChangeArrowheads="1"/>
          </p:cNvSpPr>
          <p:nvPr>
            <p:custDataLst>
              <p:tags r:id="rId6"/>
            </p:custDataLst>
          </p:nvPr>
        </p:nvSpPr>
        <p:spPr bwMode="auto">
          <a:xfrm>
            <a:off x="1430014" y="2607295"/>
            <a:ext cx="8913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smtClean="0">
                <a:solidFill>
                  <a:srgbClr val="000000"/>
                </a:solidFill>
                <a:latin typeface="宋体" panose="02010600030101010101" pitchFamily="2" charset="-122"/>
                <a:sym typeface="宋体" panose="02010600030101010101" pitchFamily="2" charset="-122"/>
              </a:rPr>
              <a:t>1</a:t>
            </a:r>
            <a:r>
              <a:rPr lang="zh-CN" altLang="en-US" sz="2400" b="1" smtClean="0">
                <a:solidFill>
                  <a:srgbClr val="000000"/>
                </a:solidFill>
                <a:latin typeface="宋体" panose="02010600030101010101" pitchFamily="2" charset="-122"/>
                <a:sym typeface="宋体" panose="02010600030101010101" pitchFamily="2" charset="-122"/>
              </a:rPr>
              <a:t>、</a:t>
            </a:r>
            <a:r>
              <a:rPr lang="zh-CN" altLang="zh-CN" sz="2400" b="1" smtClean="0">
                <a:solidFill>
                  <a:srgbClr val="000000"/>
                </a:solidFill>
                <a:latin typeface="宋体" panose="02010600030101010101" pitchFamily="2" charset="-122"/>
                <a:sym typeface="宋体" panose="02010600030101010101" pitchFamily="2" charset="-122"/>
              </a:rPr>
              <a:t>能否用测量</a:t>
            </a:r>
            <a:r>
              <a:rPr lang="en-US" altLang="zh-CN" sz="2400" b="1" smtClean="0">
                <a:solidFill>
                  <a:srgbClr val="000000"/>
                </a:solidFill>
                <a:latin typeface="宋体" panose="02010600030101010101" pitchFamily="2" charset="-122"/>
                <a:sym typeface="宋体" panose="02010600030101010101" pitchFamily="2" charset="-122"/>
              </a:rPr>
              <a:t> </a:t>
            </a:r>
            <a:r>
              <a:rPr lang="zh-CN" altLang="zh-CN" sz="2400" b="1" smtClean="0">
                <a:solidFill>
                  <a:srgbClr val="000000"/>
                </a:solidFill>
                <a:latin typeface="宋体" panose="02010600030101010101" pitchFamily="2" charset="-122"/>
                <a:sym typeface="宋体" panose="02010600030101010101" pitchFamily="2" charset="-122"/>
              </a:rPr>
              <a:t>N</a:t>
            </a:r>
            <a:r>
              <a:rPr lang="en-US" altLang="zh-CN" sz="2400" b="1" smtClean="0">
                <a:solidFill>
                  <a:srgbClr val="000000"/>
                </a:solidFill>
                <a:latin typeface="宋体" panose="02010600030101010101" pitchFamily="2" charset="-122"/>
                <a:sym typeface="宋体" panose="02010600030101010101" pitchFamily="2" charset="-122"/>
              </a:rPr>
              <a:t> </a:t>
            </a:r>
            <a:r>
              <a:rPr lang="zh-CN" altLang="zh-CN" sz="2400" b="1" smtClean="0">
                <a:solidFill>
                  <a:srgbClr val="000000"/>
                </a:solidFill>
                <a:latin typeface="宋体" panose="02010600030101010101" pitchFamily="2" charset="-122"/>
                <a:sym typeface="宋体" panose="02010600030101010101" pitchFamily="2" charset="-122"/>
              </a:rPr>
              <a:t>极受力的大小来确定磁感应强度的大小？</a:t>
            </a:r>
            <a:endParaRPr lang="zh-CN" altLang="en-US" sz="2400" b="1" smtClean="0">
              <a:solidFill>
                <a:srgbClr val="000000"/>
              </a:solidFill>
              <a:latin typeface="宋体" panose="02010600030101010101" pitchFamily="2" charset="-122"/>
              <a:sym typeface="宋体" panose="02010600030101010101" pitchFamily="2" charset="-122"/>
            </a:endParaRPr>
          </a:p>
        </p:txBody>
      </p:sp>
      <p:pic>
        <p:nvPicPr>
          <p:cNvPr id="22" name="对象 6149"/>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bwMode="auto">
          <a:xfrm>
            <a:off x="2597150" y="1881188"/>
            <a:ext cx="7477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3" name="椭圆 22"/>
          <p:cNvSpPr>
            <a:spLocks noChangeArrowheads="1"/>
          </p:cNvSpPr>
          <p:nvPr>
            <p:custDataLst>
              <p:tags r:id="rId9"/>
            </p:custDataLst>
          </p:nvPr>
        </p:nvSpPr>
        <p:spPr bwMode="auto">
          <a:xfrm>
            <a:off x="5519142" y="1268760"/>
            <a:ext cx="333375" cy="287338"/>
          </a:xfrm>
          <a:prstGeom prst="ellipse">
            <a:avLst/>
          </a:prstGeom>
          <a:gradFill rotWithShape="1">
            <a:gsLst>
              <a:gs pos="0">
                <a:srgbClr val="FFFF00"/>
              </a:gs>
              <a:gs pos="100000">
                <a:srgbClr val="767600"/>
              </a:gs>
            </a:gsLst>
            <a:path path="shape">
              <a:fillToRect l="50000" t="50000" r="50000" b="50000"/>
            </a:path>
          </a:gradFill>
          <a:ln w="9525">
            <a:solidFill>
              <a:srgbClr val="000000"/>
            </a:solidFill>
            <a:round/>
          </a:ln>
        </p:spPr>
        <p:txBody>
          <a:bodyPr/>
          <a:lstStyle/>
          <a:p>
            <a:pPr eaLnBrk="0" hangingPunct="0"/>
            <a:endParaRPr lang="zh-CN" altLang="en-US" sz="2400" b="1" smtClean="0">
              <a:solidFill>
                <a:srgbClr val="000000"/>
              </a:solidFill>
              <a:latin typeface="宋体" panose="02010600030101010101" pitchFamily="2" charset="-122"/>
            </a:endParaRPr>
          </a:p>
        </p:txBody>
      </p:sp>
      <p:pic>
        <p:nvPicPr>
          <p:cNvPr id="24" name="图片 23"/>
          <p:cNvPicPr>
            <a:picLocks noChangeArrowheads="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bwMode="auto">
          <a:xfrm>
            <a:off x="6069013" y="1887538"/>
            <a:ext cx="35401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5" name="椭圆 24"/>
          <p:cNvSpPr>
            <a:spLocks noChangeArrowheads="1"/>
          </p:cNvSpPr>
          <p:nvPr>
            <p:custDataLst>
              <p:tags r:id="rId12"/>
            </p:custDataLst>
          </p:nvPr>
        </p:nvSpPr>
        <p:spPr bwMode="auto">
          <a:xfrm>
            <a:off x="2597150" y="1166813"/>
            <a:ext cx="784225" cy="714375"/>
          </a:xfrm>
          <a:prstGeom prst="ellipse">
            <a:avLst/>
          </a:prstGeom>
          <a:gradFill rotWithShape="1">
            <a:gsLst>
              <a:gs pos="0">
                <a:srgbClr val="FF0000"/>
              </a:gs>
              <a:gs pos="100000">
                <a:srgbClr val="760000"/>
              </a:gs>
            </a:gsLst>
            <a:path path="shape">
              <a:fillToRect l="50000" t="50000" r="50000" b="50000"/>
            </a:path>
          </a:gradFill>
          <a:ln w="9525">
            <a:solidFill>
              <a:srgbClr val="000000"/>
            </a:solidFill>
            <a:round/>
          </a:ln>
        </p:spPr>
        <p:txBody>
          <a:bodyPr/>
          <a:lstStyle/>
          <a:p>
            <a:pPr eaLnBrk="0" hangingPunct="0"/>
            <a:endParaRPr lang="zh-CN" altLang="en-US" sz="2400" b="1" smtClean="0">
              <a:solidFill>
                <a:srgbClr val="000000"/>
              </a:solidFill>
              <a:latin typeface="宋体" panose="02010600030101010101" pitchFamily="2" charset="-122"/>
            </a:endParaRPr>
          </a:p>
        </p:txBody>
      </p:sp>
      <p:sp>
        <p:nvSpPr>
          <p:cNvPr id="26" name="文本框 4"/>
          <p:cNvSpPr txBox="1">
            <a:spLocks noChangeArrowheads="1"/>
          </p:cNvSpPr>
          <p:nvPr>
            <p:custDataLst>
              <p:tags r:id="rId13"/>
            </p:custDataLst>
          </p:nvPr>
        </p:nvSpPr>
        <p:spPr bwMode="auto">
          <a:xfrm>
            <a:off x="1232098" y="1887215"/>
            <a:ext cx="1982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smtClean="0">
                <a:solidFill>
                  <a:srgbClr val="000000"/>
                </a:solidFill>
                <a:latin typeface="宋体" panose="02010600030101010101" pitchFamily="2" charset="-122"/>
              </a:rPr>
              <a:t>场源电荷</a:t>
            </a:r>
            <a:endParaRPr lang="zh-CN" altLang="en-US" sz="2400" b="1" smtClean="0">
              <a:solidFill>
                <a:srgbClr val="000000"/>
              </a:solidFill>
              <a:latin typeface="宋体" panose="02010600030101010101" pitchFamily="2" charset="-122"/>
            </a:endParaRPr>
          </a:p>
        </p:txBody>
      </p:sp>
      <p:sp>
        <p:nvSpPr>
          <p:cNvPr id="27" name="文本框 20"/>
          <p:cNvSpPr txBox="1">
            <a:spLocks noChangeArrowheads="1"/>
          </p:cNvSpPr>
          <p:nvPr>
            <p:custDataLst>
              <p:tags r:id="rId14"/>
            </p:custDataLst>
          </p:nvPr>
        </p:nvSpPr>
        <p:spPr bwMode="auto">
          <a:xfrm>
            <a:off x="4705945" y="1844824"/>
            <a:ext cx="1965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smtClean="0">
                <a:solidFill>
                  <a:srgbClr val="000000"/>
                </a:solidFill>
                <a:latin typeface="宋体" panose="02010600030101010101" pitchFamily="2" charset="-122"/>
              </a:rPr>
              <a:t>试探电荷</a:t>
            </a:r>
            <a:endParaRPr lang="zh-CN" altLang="en-US" sz="2400" b="1" smtClean="0">
              <a:solidFill>
                <a:srgbClr val="000000"/>
              </a:solidFill>
              <a:latin typeface="宋体" panose="02010600030101010101" pitchFamily="2" charset="-122"/>
            </a:endParaRPr>
          </a:p>
        </p:txBody>
      </p:sp>
      <p:graphicFrame>
        <p:nvGraphicFramePr>
          <p:cNvPr id="28" name="对象 27">
            <a:hlinkClick r:id="" action="ppaction://ole?verb=1"/>
          </p:cNvPr>
          <p:cNvGraphicFramePr>
            <a:graphicFrameLocks noChangeAspect="1"/>
          </p:cNvGraphicFramePr>
          <p:nvPr>
            <p:custDataLst>
              <p:tags r:id="rId15"/>
            </p:custDataLst>
          </p:nvPr>
        </p:nvGraphicFramePr>
        <p:xfrm>
          <a:off x="8043862" y="954410"/>
          <a:ext cx="1236663" cy="1163637"/>
        </p:xfrm>
        <a:graphic>
          <a:graphicData uri="http://schemas.openxmlformats.org/presentationml/2006/ole">
            <mc:AlternateContent xmlns:mc="http://schemas.openxmlformats.org/markup-compatibility/2006">
              <mc:Choice xmlns:v="urn:schemas-microsoft-com:vml" Requires="v">
                <p:oleObj spid="_x0000_s1038" name="" r:id="rId16" imgW="444500" imgH="419100" progId="Equation.KSEE3">
                  <p:embed/>
                </p:oleObj>
              </mc:Choice>
              <mc:Fallback>
                <p:oleObj name="" r:id="rId16" imgW="444500" imgH="419100" progId="Equation.KSEE3">
                  <p:embed/>
                  <p:pic>
                    <p:nvPicPr>
                      <p:cNvPr id="0" name="OLE substitute image"/>
                      <p:cNvPicPr/>
                      <p:nvPr/>
                    </p:nvPicPr>
                    <p:blipFill>
                      <a:blip r:embed="rId17">
                        <a:extLst>
                          <a:ext uri="{28A0092B-C50C-407E-A947-70E740481C1C}">
                            <a14:useLocalDpi xmlns:a14="http://schemas.microsoft.com/office/drawing/2010/main" val="0"/>
                          </a:ext>
                        </a:extLst>
                      </a:blip>
                      <a:stretch>
                        <a:fillRect/>
                      </a:stretch>
                    </p:blipFill>
                    <p:spPr>
                      <a:xfrm>
                        <a:off x="8043862" y="954410"/>
                        <a:ext cx="1236663" cy="1163637"/>
                      </a:xfrm>
                      <a:prstGeom prst="rect">
                        <a:avLst/>
                      </a:prstGeom>
                      <a:noFill/>
                      <a:ln>
                        <a:noFill/>
                      </a:ln>
                    </p:spPr>
                  </p:pic>
                </p:oleObj>
              </mc:Fallback>
            </mc:AlternateContent>
          </a:graphicData>
        </a:graphic>
      </p:graphicFrame>
      <p:pic>
        <p:nvPicPr>
          <p:cNvPr id="29" name="图片 28"/>
          <p:cNvPicPr>
            <a:picLocks noChangeAspect="1" noChangeArrowheads="1"/>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bwMode="auto">
          <a:xfrm>
            <a:off x="3552825" y="3695700"/>
            <a:ext cx="4165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5"/>
          <p:cNvSpPr>
            <a:spLocks noChangeArrowheads="1"/>
          </p:cNvSpPr>
          <p:nvPr>
            <p:custDataLst>
              <p:tags r:id="rId20"/>
            </p:custDataLst>
          </p:nvPr>
        </p:nvSpPr>
        <p:spPr bwMode="auto">
          <a:xfrm>
            <a:off x="766615" y="4838594"/>
            <a:ext cx="107291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smtClean="0">
                <a:solidFill>
                  <a:srgbClr val="FF0000"/>
                </a:solidFill>
                <a:latin typeface="宋体" panose="02010600030101010101" pitchFamily="2" charset="-122"/>
                <a:sym typeface="Times New Roman" panose="02020603050405020304" pitchFamily="18" charset="0"/>
              </a:rPr>
              <a:t>不能。因为</a:t>
            </a:r>
            <a:r>
              <a:rPr lang="en-US" altLang="zh-CN" sz="2400" b="1" smtClean="0">
                <a:solidFill>
                  <a:srgbClr val="FF0000"/>
                </a:solidFill>
                <a:latin typeface="宋体" panose="02010600030101010101" pitchFamily="2" charset="-122"/>
                <a:sym typeface="Times New Roman" panose="02020603050405020304" pitchFamily="18" charset="0"/>
              </a:rPr>
              <a:t> </a:t>
            </a:r>
            <a:r>
              <a:rPr lang="zh-CN" altLang="en-US" sz="2400" b="1" smtClean="0">
                <a:solidFill>
                  <a:srgbClr val="FF0000"/>
                </a:solidFill>
                <a:latin typeface="宋体" panose="02010600030101010101" pitchFamily="2" charset="-122"/>
                <a:sym typeface="Times New Roman" panose="02020603050405020304" pitchFamily="18" charset="0"/>
              </a:rPr>
              <a:t>N</a:t>
            </a:r>
            <a:r>
              <a:rPr lang="en-US" altLang="zh-CN" sz="2400" b="1" smtClean="0">
                <a:solidFill>
                  <a:srgbClr val="FF0000"/>
                </a:solidFill>
                <a:latin typeface="宋体" panose="02010600030101010101" pitchFamily="2" charset="-122"/>
                <a:sym typeface="Times New Roman" panose="02020603050405020304" pitchFamily="18" charset="0"/>
              </a:rPr>
              <a:t> </a:t>
            </a:r>
            <a:r>
              <a:rPr lang="zh-CN" altLang="en-US" sz="2400" b="1" smtClean="0">
                <a:solidFill>
                  <a:srgbClr val="FF0000"/>
                </a:solidFill>
                <a:latin typeface="宋体" panose="02010600030101010101" pitchFamily="2" charset="-122"/>
                <a:sym typeface="Times New Roman" panose="02020603050405020304" pitchFamily="18" charset="0"/>
              </a:rPr>
              <a:t>极不能单独存在。</a:t>
            </a:r>
            <a:r>
              <a:rPr lang="zh-CN" altLang="en-US" sz="2400" b="1" smtClean="0">
                <a:solidFill>
                  <a:srgbClr val="000000"/>
                </a:solidFill>
                <a:latin typeface="宋体" panose="02010600030101010101" pitchFamily="2" charset="-122"/>
                <a:sym typeface="Times New Roman" panose="02020603050405020304" pitchFamily="18" charset="0"/>
              </a:rPr>
              <a:t>小磁针静止时是所受的合力为零，因而不能用测量</a:t>
            </a:r>
            <a:r>
              <a:rPr lang="en-US" altLang="zh-CN" sz="2400" b="1" smtClean="0">
                <a:solidFill>
                  <a:srgbClr val="000000"/>
                </a:solidFill>
                <a:latin typeface="宋体" panose="02010600030101010101" pitchFamily="2" charset="-122"/>
                <a:sym typeface="Times New Roman" panose="02020603050405020304" pitchFamily="18" charset="0"/>
              </a:rPr>
              <a:t> </a:t>
            </a:r>
            <a:r>
              <a:rPr lang="zh-CN" altLang="en-US" sz="2400" b="1" smtClean="0">
                <a:solidFill>
                  <a:srgbClr val="000000"/>
                </a:solidFill>
                <a:latin typeface="宋体" panose="02010600030101010101" pitchFamily="2" charset="-122"/>
                <a:sym typeface="Times New Roman" panose="02020603050405020304" pitchFamily="18" charset="0"/>
              </a:rPr>
              <a:t>N</a:t>
            </a:r>
            <a:r>
              <a:rPr lang="en-US" altLang="zh-CN" sz="2400" b="1" smtClean="0">
                <a:solidFill>
                  <a:srgbClr val="000000"/>
                </a:solidFill>
                <a:latin typeface="宋体" panose="02010600030101010101" pitchFamily="2" charset="-122"/>
                <a:sym typeface="Times New Roman" panose="02020603050405020304" pitchFamily="18" charset="0"/>
              </a:rPr>
              <a:t> </a:t>
            </a:r>
            <a:r>
              <a:rPr lang="zh-CN" altLang="en-US" sz="2400" b="1" smtClean="0">
                <a:solidFill>
                  <a:srgbClr val="000000"/>
                </a:solidFill>
                <a:latin typeface="宋体" panose="02010600030101010101" pitchFamily="2" charset="-122"/>
                <a:sym typeface="Times New Roman" panose="02020603050405020304" pitchFamily="18" charset="0"/>
              </a:rPr>
              <a:t>极受力的大小来确定磁感应强度的大小。</a:t>
            </a:r>
            <a:endParaRPr lang="zh-CN" altLang="en-US" sz="2400" b="1" smtClean="0">
              <a:solidFill>
                <a:srgbClr val="000000"/>
              </a:solidFill>
              <a:latin typeface="宋体" panose="02010600030101010101" pitchFamily="2" charset="-122"/>
              <a:sym typeface="Times New Roman" panose="02020603050405020304" pitchFamily="18" charset="0"/>
            </a:endParaRPr>
          </a:p>
        </p:txBody>
      </p:sp>
      <p:sp>
        <p:nvSpPr>
          <p:cNvPr id="31" name="文本框 8"/>
          <p:cNvSpPr txBox="1">
            <a:spLocks noChangeArrowheads="1"/>
          </p:cNvSpPr>
          <p:nvPr>
            <p:custDataLst>
              <p:tags r:id="rId21"/>
            </p:custDataLst>
          </p:nvPr>
        </p:nvSpPr>
        <p:spPr bwMode="auto">
          <a:xfrm>
            <a:off x="4031456" y="3111351"/>
            <a:ext cx="368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smtClean="0">
                <a:solidFill>
                  <a:srgbClr val="000000"/>
                </a:solidFill>
                <a:latin typeface="宋体" panose="02010600030101010101" pitchFamily="2" charset="-122"/>
              </a:rPr>
              <a:t>断裂处形成新的</a:t>
            </a:r>
            <a:r>
              <a:rPr lang="en-US" altLang="zh-CN" sz="2400" b="1" smtClean="0">
                <a:solidFill>
                  <a:srgbClr val="000000"/>
                </a:solidFill>
                <a:latin typeface="宋体" panose="02010600030101010101" pitchFamily="2" charset="-122"/>
              </a:rPr>
              <a:t>N</a:t>
            </a:r>
            <a:r>
              <a:rPr lang="zh-CN" altLang="en-US" sz="2400" b="1" smtClean="0">
                <a:solidFill>
                  <a:srgbClr val="000000"/>
                </a:solidFill>
                <a:latin typeface="宋体" panose="02010600030101010101" pitchFamily="2" charset="-122"/>
              </a:rPr>
              <a:t>、</a:t>
            </a:r>
            <a:r>
              <a:rPr lang="en-US" altLang="zh-CN" sz="2400" b="1" smtClean="0">
                <a:solidFill>
                  <a:srgbClr val="000000"/>
                </a:solidFill>
                <a:latin typeface="宋体" panose="02010600030101010101" pitchFamily="2" charset="-122"/>
              </a:rPr>
              <a:t>S</a:t>
            </a:r>
            <a:r>
              <a:rPr lang="zh-CN" altLang="en-US" sz="2400" b="1" smtClean="0">
                <a:solidFill>
                  <a:srgbClr val="000000"/>
                </a:solidFill>
                <a:latin typeface="宋体" panose="02010600030101010101" pitchFamily="2" charset="-122"/>
              </a:rPr>
              <a:t>极</a:t>
            </a:r>
            <a:endParaRPr lang="zh-CN" altLang="en-US" sz="2400" b="1" smtClean="0">
              <a:solidFill>
                <a:srgbClr val="000000"/>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4"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15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8" presetClass="entr" presetSubtype="16"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filter="diamond(in)">
                                      <p:cBhvr>
                                        <p:cTn id="51"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6" grpId="0"/>
      <p:bldP spid="27"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8"/>
          <p:cNvSpPr>
            <a:spLocks noChangeArrowheads="1"/>
          </p:cNvSpPr>
          <p:nvPr>
            <p:custDataLst>
              <p:tags r:id="rId1"/>
            </p:custDataLst>
          </p:nvPr>
        </p:nvSpPr>
        <p:spPr bwMode="auto">
          <a:xfrm>
            <a:off x="509588" y="2603500"/>
            <a:ext cx="731381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50000"/>
              </a:lnSpc>
              <a:spcBef>
                <a:spcPct val="50000"/>
              </a:spcBef>
            </a:pPr>
            <a:r>
              <a:rPr lang="zh-CN" altLang="en-US" sz="2400" b="1">
                <a:solidFill>
                  <a:srgbClr val="000000"/>
                </a:solidFill>
                <a:latin typeface="宋体" panose="02010600030101010101" pitchFamily="2" charset="-122"/>
                <a:sym typeface="Times New Roman" panose="02020603050405020304" pitchFamily="18" charset="0"/>
              </a:rPr>
              <a:t>还对通电导体有作用力。能否用很小一段通电导体来检验磁场的强弱？</a:t>
            </a:r>
            <a:endParaRPr lang="zh-CN" altLang="en-US" sz="2400">
              <a:latin typeface="宋体" panose="02010600030101010101" pitchFamily="2" charset="-122"/>
            </a:endParaRPr>
          </a:p>
        </p:txBody>
      </p:sp>
      <p:sp>
        <p:nvSpPr>
          <p:cNvPr id="5" name="Text Box 6"/>
          <p:cNvSpPr>
            <a:spLocks noChangeArrowheads="1"/>
          </p:cNvSpPr>
          <p:nvPr>
            <p:custDataLst>
              <p:tags r:id="rId2"/>
            </p:custDataLst>
          </p:nvPr>
        </p:nvSpPr>
        <p:spPr bwMode="auto">
          <a:xfrm>
            <a:off x="611587" y="4239109"/>
            <a:ext cx="28479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spcBef>
                <a:spcPct val="50000"/>
              </a:spcBef>
            </a:pPr>
            <a:r>
              <a:rPr lang="zh-CN" altLang="en-US" sz="2400" b="1">
                <a:solidFill>
                  <a:srgbClr val="FF0000"/>
                </a:solidFill>
                <a:latin typeface="宋体" panose="02010600030101010101" pitchFamily="2" charset="-122"/>
                <a:sym typeface="Times New Roman" panose="02020603050405020304" pitchFamily="18" charset="0"/>
              </a:rPr>
              <a:t>转换研究对象</a:t>
            </a:r>
            <a:endParaRPr lang="zh-CN" altLang="en-US" sz="2400" b="1">
              <a:solidFill>
                <a:srgbClr val="FF0000"/>
              </a:solidFill>
              <a:latin typeface="宋体" panose="02010600030101010101" pitchFamily="2" charset="-122"/>
              <a:sym typeface="Times New Roman" panose="02020603050405020304" pitchFamily="18" charset="0"/>
            </a:endParaRPr>
          </a:p>
        </p:txBody>
      </p:sp>
      <p:sp>
        <p:nvSpPr>
          <p:cNvPr id="6" name="TextBox 7"/>
          <p:cNvSpPr>
            <a:spLocks noChangeArrowheads="1"/>
          </p:cNvSpPr>
          <p:nvPr>
            <p:custDataLst>
              <p:tags r:id="rId3"/>
            </p:custDataLst>
          </p:nvPr>
        </p:nvSpPr>
        <p:spPr bwMode="auto">
          <a:xfrm>
            <a:off x="611587" y="4772509"/>
            <a:ext cx="8429625"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pPr>
            <a:r>
              <a:rPr lang="zh-CN" altLang="en-US" sz="2400" b="1">
                <a:solidFill>
                  <a:srgbClr val="FF0000"/>
                </a:solidFill>
                <a:latin typeface="宋体" panose="02010600030101010101" pitchFamily="2" charset="-122"/>
                <a:sym typeface="Times New Roman" panose="02020603050405020304" pitchFamily="18" charset="0"/>
              </a:rPr>
              <a:t>电流元：很短的一段通电导线中的电流 </a:t>
            </a:r>
            <a:r>
              <a:rPr lang="en-US" altLang="zh-CN" sz="2400" b="1" i="1">
                <a:solidFill>
                  <a:srgbClr val="FF0000"/>
                </a:solidFill>
                <a:latin typeface="宋体" panose="02010600030101010101" pitchFamily="2" charset="-122"/>
                <a:sym typeface="Times New Roman" panose="02020603050405020304" pitchFamily="18" charset="0"/>
              </a:rPr>
              <a:t>I </a:t>
            </a:r>
            <a:r>
              <a:rPr lang="zh-CN" altLang="en-US" sz="2400" b="1">
                <a:solidFill>
                  <a:srgbClr val="FF0000"/>
                </a:solidFill>
                <a:latin typeface="宋体" panose="02010600030101010101" pitchFamily="2" charset="-122"/>
                <a:sym typeface="Times New Roman" panose="02020603050405020304" pitchFamily="18" charset="0"/>
              </a:rPr>
              <a:t>与导线长度 </a:t>
            </a:r>
            <a:r>
              <a:rPr lang="en-US" altLang="zh-CN" sz="2400" b="1" i="1">
                <a:solidFill>
                  <a:srgbClr val="FF0000"/>
                </a:solidFill>
                <a:latin typeface="宋体" panose="02010600030101010101" pitchFamily="2" charset="-122"/>
                <a:sym typeface="Times New Roman" panose="02020603050405020304" pitchFamily="18" charset="0"/>
              </a:rPr>
              <a:t>L </a:t>
            </a:r>
            <a:r>
              <a:rPr lang="zh-CN" altLang="en-US" sz="2400" b="1">
                <a:solidFill>
                  <a:srgbClr val="FF0000"/>
                </a:solidFill>
                <a:latin typeface="宋体" panose="02010600030101010101" pitchFamily="2" charset="-122"/>
                <a:sym typeface="Times New Roman" panose="02020603050405020304" pitchFamily="18" charset="0"/>
              </a:rPr>
              <a:t>的乘积 </a:t>
            </a:r>
            <a:r>
              <a:rPr lang="en-US" altLang="zh-CN" sz="2400" b="1" i="1">
                <a:solidFill>
                  <a:srgbClr val="FF0000"/>
                </a:solidFill>
                <a:latin typeface="宋体" panose="02010600030101010101" pitchFamily="2" charset="-122"/>
                <a:sym typeface="Times New Roman" panose="02020603050405020304" pitchFamily="18" charset="0"/>
              </a:rPr>
              <a:t>IL</a:t>
            </a:r>
            <a:r>
              <a:rPr lang="zh-CN" altLang="en-US" sz="2400" b="1">
                <a:solidFill>
                  <a:srgbClr val="FF0000"/>
                </a:solidFill>
                <a:latin typeface="宋体" panose="02010600030101010101" pitchFamily="2" charset="-122"/>
                <a:sym typeface="Times New Roman" panose="02020603050405020304" pitchFamily="18" charset="0"/>
              </a:rPr>
              <a:t>。（也可以叫点电流）</a:t>
            </a:r>
            <a:endParaRPr lang="zh-CN" altLang="en-US" sz="2400" b="1">
              <a:solidFill>
                <a:srgbClr val="FF0000"/>
              </a:solidFill>
              <a:latin typeface="宋体" panose="02010600030101010101" pitchFamily="2" charset="-122"/>
              <a:sym typeface="Times New Roman" panose="02020603050405020304" pitchFamily="18" charset="0"/>
            </a:endParaRPr>
          </a:p>
        </p:txBody>
      </p:sp>
      <p:sp>
        <p:nvSpPr>
          <p:cNvPr id="7" name="文本框 3"/>
          <p:cNvSpPr txBox="1">
            <a:spLocks noChangeArrowheads="1"/>
          </p:cNvSpPr>
          <p:nvPr>
            <p:custDataLst>
              <p:tags r:id="rId4"/>
            </p:custDataLst>
          </p:nvPr>
        </p:nvSpPr>
        <p:spPr bwMode="auto">
          <a:xfrm>
            <a:off x="427038" y="902167"/>
            <a:ext cx="1063672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a:latin typeface="宋体" panose="02010600030101010101" pitchFamily="2" charset="-122"/>
              </a:rPr>
              <a:t>2</a:t>
            </a:r>
            <a:r>
              <a:rPr lang="zh-CN" altLang="en-US" sz="2400" b="1">
                <a:latin typeface="宋体" panose="02010600030101010101" pitchFamily="2" charset="-122"/>
              </a:rPr>
              <a:t>、这个世界上困难总是有的，但是并不缺乏克服困难的人。磁场不仅对磁体有作用力，还对谁有作用力？</a:t>
            </a:r>
            <a:endParaRPr lang="zh-CN" altLang="en-US" sz="2400" b="1">
              <a:latin typeface="宋体" panose="02010600030101010101" pitchFamily="2" charset="-122"/>
            </a:endParaRPr>
          </a:p>
        </p:txBody>
      </p:sp>
      <p:pic>
        <p:nvPicPr>
          <p:cNvPr id="8" name="图片 19503" descr="073"/>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bwMode="auto">
          <a:xfrm>
            <a:off x="180975" y="155575"/>
            <a:ext cx="11525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15-02"/>
          <p:cNvPicPr>
            <a:picLocks noChangeAspect="1" noChangeArrowheads="1"/>
          </p:cNvPicPr>
          <p:nvPr>
            <p:custDataLst>
              <p:tags r:id="rId7"/>
            </p:custDataLst>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t="5885" b="16901"/>
          <a:stretch>
            <a:fillRect/>
          </a:stretch>
        </p:blipFill>
        <p:spPr bwMode="auto">
          <a:xfrm>
            <a:off x="8399462" y="1566108"/>
            <a:ext cx="3637904" cy="320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filter="blinds(horizont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ags/tag1.xml><?xml version="1.0" encoding="utf-8"?>
<p:tagLst xmlns:p="http://schemas.openxmlformats.org/presentationml/2006/main">
  <p:tag name="AS_UNIQUEID" val="27"/>
</p:tagLst>
</file>

<file path=ppt/tags/tag10.xml><?xml version="1.0" encoding="utf-8"?>
<p:tagLst xmlns:p="http://schemas.openxmlformats.org/presentationml/2006/main">
  <p:tag name="AS_UNIQUEID" val="39"/>
</p:tagLst>
</file>

<file path=ppt/tags/tag100.xml><?xml version="1.0" encoding="utf-8"?>
<p:tagLst xmlns:p="http://schemas.openxmlformats.org/presentationml/2006/main">
  <p:tag name="AS_UNIQUEID" val="145"/>
</p:tagLst>
</file>

<file path=ppt/tags/tag101.xml><?xml version="1.0" encoding="utf-8"?>
<p:tagLst xmlns:p="http://schemas.openxmlformats.org/presentationml/2006/main">
  <p:tag name="AS_UNIQUEID" val="146"/>
</p:tagLst>
</file>

<file path=ppt/tags/tag102.xml><?xml version="1.0" encoding="utf-8"?>
<p:tagLst xmlns:p="http://schemas.openxmlformats.org/presentationml/2006/main">
  <p:tag name="AS_UNIQUEID" val="148"/>
</p:tagLst>
</file>

<file path=ppt/tags/tag103.xml><?xml version="1.0" encoding="utf-8"?>
<p:tagLst xmlns:p="http://schemas.openxmlformats.org/presentationml/2006/main">
  <p:tag name="AS_UNIQUEID" val="149"/>
</p:tagLst>
</file>

<file path=ppt/tags/tag104.xml><?xml version="1.0" encoding="utf-8"?>
<p:tagLst xmlns:p="http://schemas.openxmlformats.org/presentationml/2006/main">
  <p:tag name="AS_UNIQUEID" val="151"/>
</p:tagLst>
</file>

<file path=ppt/tags/tag105.xml><?xml version="1.0" encoding="utf-8"?>
<p:tagLst xmlns:p="http://schemas.openxmlformats.org/presentationml/2006/main">
  <p:tag name="AS_UNIQUEID" val="152"/>
</p:tagLst>
</file>

<file path=ppt/tags/tag106.xml><?xml version="1.0" encoding="utf-8"?>
<p:tagLst xmlns:p="http://schemas.openxmlformats.org/presentationml/2006/main">
  <p:tag name="AS_UNIQUEID" val="154"/>
</p:tagLst>
</file>

<file path=ppt/tags/tag107.xml><?xml version="1.0" encoding="utf-8"?>
<p:tagLst xmlns:p="http://schemas.openxmlformats.org/presentationml/2006/main">
  <p:tag name="AS_UNIQUEID" val="155"/>
</p:tagLst>
</file>

<file path=ppt/tags/tag108.xml><?xml version="1.0" encoding="utf-8"?>
<p:tagLst xmlns:p="http://schemas.openxmlformats.org/presentationml/2006/main">
  <p:tag name="AS_UNIQUEID" val="156"/>
</p:tagLst>
</file>

<file path=ppt/tags/tag109.xml><?xml version="1.0" encoding="utf-8"?>
<p:tagLst xmlns:p="http://schemas.openxmlformats.org/presentationml/2006/main">
  <p:tag name="AS_UNIQUEID" val="158"/>
</p:tagLst>
</file>

<file path=ppt/tags/tag11.xml><?xml version="1.0" encoding="utf-8"?>
<p:tagLst xmlns:p="http://schemas.openxmlformats.org/presentationml/2006/main">
  <p:tag name="AS_UNIQUEID" val="40"/>
</p:tagLst>
</file>

<file path=ppt/tags/tag110.xml><?xml version="1.0" encoding="utf-8"?>
<p:tagLst xmlns:p="http://schemas.openxmlformats.org/presentationml/2006/main">
  <p:tag name="AS_UNIQUEID" val="159"/>
</p:tagLst>
</file>

<file path=ppt/tags/tag111.xml><?xml version="1.0" encoding="utf-8"?>
<p:tagLst xmlns:p="http://schemas.openxmlformats.org/presentationml/2006/main">
  <p:tag name="AS_UNIQUEID" val="160"/>
</p:tagLst>
</file>

<file path=ppt/tags/tag112.xml><?xml version="1.0" encoding="utf-8"?>
<p:tagLst xmlns:p="http://schemas.openxmlformats.org/presentationml/2006/main">
  <p:tag name="AS_UNIQUEID" val="161"/>
</p:tagLst>
</file>

<file path=ppt/tags/tag113.xml><?xml version="1.0" encoding="utf-8"?>
<p:tagLst xmlns:p="http://schemas.openxmlformats.org/presentationml/2006/main">
  <p:tag name="AS_UNIQUEID" val="162"/>
</p:tagLst>
</file>

<file path=ppt/tags/tag114.xml><?xml version="1.0" encoding="utf-8"?>
<p:tagLst xmlns:p="http://schemas.openxmlformats.org/presentationml/2006/main">
  <p:tag name="AS_UNIQUEID" val="164"/>
</p:tagLst>
</file>

<file path=ppt/tags/tag115.xml><?xml version="1.0" encoding="utf-8"?>
<p:tagLst xmlns:p="http://schemas.openxmlformats.org/presentationml/2006/main">
  <p:tag name="AS_UNIQUEID" val="167"/>
</p:tagLst>
</file>

<file path=ppt/tags/tag116.xml><?xml version="1.0" encoding="utf-8"?>
<p:tagLst xmlns:p="http://schemas.openxmlformats.org/presentationml/2006/main">
  <p:tag name="AS_UNIQUEID" val="168"/>
</p:tagLst>
</file>

<file path=ppt/tags/tag117.xml><?xml version="1.0" encoding="utf-8"?>
<p:tagLst xmlns:p="http://schemas.openxmlformats.org/presentationml/2006/main">
  <p:tag name="AS_UNIQUEID" val="169"/>
</p:tagLst>
</file>

<file path=ppt/tags/tag118.xml><?xml version="1.0" encoding="utf-8"?>
<p:tagLst xmlns:p="http://schemas.openxmlformats.org/presentationml/2006/main">
  <p:tag name="AS_UNIQUEID" val="171"/>
</p:tagLst>
</file>

<file path=ppt/tags/tag119.xml><?xml version="1.0" encoding="utf-8"?>
<p:tagLst xmlns:p="http://schemas.openxmlformats.org/presentationml/2006/main">
  <p:tag name="AS_UNIQUEID" val="172"/>
</p:tagLst>
</file>

<file path=ppt/tags/tag12.xml><?xml version="1.0" encoding="utf-8"?>
<p:tagLst xmlns:p="http://schemas.openxmlformats.org/presentationml/2006/main">
  <p:tag name="AS_UNIQUEID" val="41"/>
</p:tagLst>
</file>

<file path=ppt/tags/tag120.xml><?xml version="1.0" encoding="utf-8"?>
<p:tagLst xmlns:p="http://schemas.openxmlformats.org/presentationml/2006/main">
  <p:tag name="AS_UNIQUEID" val="173"/>
</p:tagLst>
</file>

<file path=ppt/tags/tag121.xml><?xml version="1.0" encoding="utf-8"?>
<p:tagLst xmlns:p="http://schemas.openxmlformats.org/presentationml/2006/main">
  <p:tag name="AS_UNIQUEID" val="175"/>
</p:tagLst>
</file>

<file path=ppt/tags/tag122.xml><?xml version="1.0" encoding="utf-8"?>
<p:tagLst xmlns:p="http://schemas.openxmlformats.org/presentationml/2006/main">
  <p:tag name="AS_UNIQUEID" val="176"/>
</p:tagLst>
</file>

<file path=ppt/tags/tag123.xml><?xml version="1.0" encoding="utf-8"?>
<p:tagLst xmlns:p="http://schemas.openxmlformats.org/presentationml/2006/main">
  <p:tag name="AS_UNIQUEID" val="178"/>
</p:tagLst>
</file>

<file path=ppt/tags/tag124.xml><?xml version="1.0" encoding="utf-8"?>
<p:tagLst xmlns:p="http://schemas.openxmlformats.org/presentationml/2006/main">
  <p:tag name="AS_UNIQUEID" val="179"/>
</p:tagLst>
</file>

<file path=ppt/tags/tag125.xml><?xml version="1.0" encoding="utf-8"?>
<p:tagLst xmlns:p="http://schemas.openxmlformats.org/presentationml/2006/main">
  <p:tag name="AS_UNIQUEID" val="181"/>
</p:tagLst>
</file>

<file path=ppt/tags/tag126.xml><?xml version="1.0" encoding="utf-8"?>
<p:tagLst xmlns:p="http://schemas.openxmlformats.org/presentationml/2006/main">
  <p:tag name="AS_UNIQUEID" val="182"/>
</p:tagLst>
</file>

<file path=ppt/tags/tag127.xml><?xml version="1.0" encoding="utf-8"?>
<p:tagLst xmlns:p="http://schemas.openxmlformats.org/presentationml/2006/main">
  <p:tag name="AS_UNIQUEID" val="183"/>
</p:tagLst>
</file>

<file path=ppt/tags/tag128.xml><?xml version="1.0" encoding="utf-8"?>
<p:tagLst xmlns:p="http://schemas.openxmlformats.org/presentationml/2006/main">
  <p:tag name="AS_UNIQUEID" val="184"/>
</p:tagLst>
</file>

<file path=ppt/tags/tag129.xml><?xml version="1.0" encoding="utf-8"?>
<p:tagLst xmlns:p="http://schemas.openxmlformats.org/presentationml/2006/main">
  <p:tag name="AS_UNIQUEID" val="185"/>
</p:tagLst>
</file>

<file path=ppt/tags/tag13.xml><?xml version="1.0" encoding="utf-8"?>
<p:tagLst xmlns:p="http://schemas.openxmlformats.org/presentationml/2006/main">
  <p:tag name="AS_UNIQUEID" val="43"/>
</p:tagLst>
</file>

<file path=ppt/tags/tag130.xml><?xml version="1.0" encoding="utf-8"?>
<p:tagLst xmlns:p="http://schemas.openxmlformats.org/presentationml/2006/main">
  <p:tag name="AS_UNIQUEID" val="186"/>
</p:tagLst>
</file>

<file path=ppt/tags/tag131.xml><?xml version="1.0" encoding="utf-8"?>
<p:tagLst xmlns:p="http://schemas.openxmlformats.org/presentationml/2006/main">
  <p:tag name="AS_UNIQUEID" val="187"/>
</p:tagLst>
</file>

<file path=ppt/tags/tag132.xml><?xml version="1.0" encoding="utf-8"?>
<p:tagLst xmlns:p="http://schemas.openxmlformats.org/presentationml/2006/main">
  <p:tag name="AS_UNIQUEID" val="188"/>
</p:tagLst>
</file>

<file path=ppt/tags/tag133.xml><?xml version="1.0" encoding="utf-8"?>
<p:tagLst xmlns:p="http://schemas.openxmlformats.org/presentationml/2006/main">
  <p:tag name="AS_UNIQUEID" val="190"/>
</p:tagLst>
</file>

<file path=ppt/tags/tag134.xml><?xml version="1.0" encoding="utf-8"?>
<p:tagLst xmlns:p="http://schemas.openxmlformats.org/presentationml/2006/main">
  <p:tag name="AS_UNIQUEID" val="191"/>
</p:tagLst>
</file>

<file path=ppt/tags/tag135.xml><?xml version="1.0" encoding="utf-8"?>
<p:tagLst xmlns:p="http://schemas.openxmlformats.org/presentationml/2006/main">
  <p:tag name="AS_UNIQUEID" val="192"/>
</p:tagLst>
</file>

<file path=ppt/tags/tag136.xml><?xml version="1.0" encoding="utf-8"?>
<p:tagLst xmlns:p="http://schemas.openxmlformats.org/presentationml/2006/main">
  <p:tag name="AS_UNIQUEID" val="193"/>
</p:tagLst>
</file>

<file path=ppt/tags/tag137.xml><?xml version="1.0" encoding="utf-8"?>
<p:tagLst xmlns:p="http://schemas.openxmlformats.org/presentationml/2006/main">
  <p:tag name="AS_UNIQUEID" val="194"/>
</p:tagLst>
</file>

<file path=ppt/tags/tag138.xml><?xml version="1.0" encoding="utf-8"?>
<p:tagLst xmlns:p="http://schemas.openxmlformats.org/presentationml/2006/main">
  <p:tag name="AS_UNIQUEID" val="196"/>
</p:tagLst>
</file>

<file path=ppt/tags/tag139.xml><?xml version="1.0" encoding="utf-8"?>
<p:tagLst xmlns:p="http://schemas.openxmlformats.org/presentationml/2006/main">
  <p:tag name="AS_UNIQUEID" val="197"/>
</p:tagLst>
</file>

<file path=ppt/tags/tag14.xml><?xml version="1.0" encoding="utf-8"?>
<p:tagLst xmlns:p="http://schemas.openxmlformats.org/presentationml/2006/main">
  <p:tag name="AS_UNIQUEID" val="44"/>
</p:tagLst>
</file>

<file path=ppt/tags/tag140.xml><?xml version="1.0" encoding="utf-8"?>
<p:tagLst xmlns:p="http://schemas.openxmlformats.org/presentationml/2006/main">
  <p:tag name="AS_UNIQUEID" val="199"/>
</p:tagLst>
</file>

<file path=ppt/tags/tag141.xml><?xml version="1.0" encoding="utf-8"?>
<p:tagLst xmlns:p="http://schemas.openxmlformats.org/presentationml/2006/main">
  <p:tag name="AS_UNIQUEID" val="200"/>
</p:tagLst>
</file>

<file path=ppt/tags/tag142.xml><?xml version="1.0" encoding="utf-8"?>
<p:tagLst xmlns:p="http://schemas.openxmlformats.org/presentationml/2006/main">
  <p:tag name="AS_UNIQUEID" val="202"/>
</p:tagLst>
</file>

<file path=ppt/tags/tag143.xml><?xml version="1.0" encoding="utf-8"?>
<p:tagLst xmlns:p="http://schemas.openxmlformats.org/presentationml/2006/main">
  <p:tag name="AS_UNIQUEID" val="203"/>
</p:tagLst>
</file>

<file path=ppt/tags/tag144.xml><?xml version="1.0" encoding="utf-8"?>
<p:tagLst xmlns:p="http://schemas.openxmlformats.org/presentationml/2006/main">
  <p:tag name="AS_UNIQUEID" val="204"/>
</p:tagLst>
</file>

<file path=ppt/tags/tag145.xml><?xml version="1.0" encoding="utf-8"?>
<p:tagLst xmlns:p="http://schemas.openxmlformats.org/presentationml/2006/main">
  <p:tag name="AS_UNIQUEID" val="206"/>
</p:tagLst>
</file>

<file path=ppt/tags/tag146.xml><?xml version="1.0" encoding="utf-8"?>
<p:tagLst xmlns:p="http://schemas.openxmlformats.org/presentationml/2006/main">
  <p:tag name="AS_UNIQUEID" val="207"/>
</p:tagLst>
</file>

<file path=ppt/tags/tag147.xml><?xml version="1.0" encoding="utf-8"?>
<p:tagLst xmlns:p="http://schemas.openxmlformats.org/presentationml/2006/main">
  <p:tag name="AS_UNIQUEID" val="208"/>
</p:tagLst>
</file>

<file path=ppt/tags/tag148.xml><?xml version="1.0" encoding="utf-8"?>
<p:tagLst xmlns:p="http://schemas.openxmlformats.org/presentationml/2006/main">
  <p:tag name="AS_UNIQUEID" val="209"/>
</p:tagLst>
</file>

<file path=ppt/tags/tag149.xml><?xml version="1.0" encoding="utf-8"?>
<p:tagLst xmlns:p="http://schemas.openxmlformats.org/presentationml/2006/main">
  <p:tag name="AS_UNIQUEID" val="210"/>
</p:tagLst>
</file>

<file path=ppt/tags/tag15.xml><?xml version="1.0" encoding="utf-8"?>
<p:tagLst xmlns:p="http://schemas.openxmlformats.org/presentationml/2006/main">
  <p:tag name="AS_UNIQUEID" val="45"/>
</p:tagLst>
</file>

<file path=ppt/tags/tag150.xml><?xml version="1.0" encoding="utf-8"?>
<p:tagLst xmlns:p="http://schemas.openxmlformats.org/presentationml/2006/main">
  <p:tag name="AS_UNIQUEID" val="212"/>
</p:tagLst>
</file>

<file path=ppt/tags/tag151.xml><?xml version="1.0" encoding="utf-8"?>
<p:tagLst xmlns:p="http://schemas.openxmlformats.org/presentationml/2006/main">
  <p:tag name="AS_UNIQUEID" val="215"/>
</p:tagLst>
</file>

<file path=ppt/tags/tag152.xml><?xml version="1.0" encoding="utf-8"?>
<p:tagLst xmlns:p="http://schemas.openxmlformats.org/presentationml/2006/main">
  <p:tag name="AS_UNIQUEID" val="216"/>
</p:tagLst>
</file>

<file path=ppt/tags/tag153.xml><?xml version="1.0" encoding="utf-8"?>
<p:tagLst xmlns:p="http://schemas.openxmlformats.org/presentationml/2006/main">
  <p:tag name="AS_UNIQUEID" val="217"/>
</p:tagLst>
</file>

<file path=ppt/tags/tag154.xml><?xml version="1.0" encoding="utf-8"?>
<p:tagLst xmlns:p="http://schemas.openxmlformats.org/presentationml/2006/main">
  <p:tag name="AS_UNIQUEID" val="219"/>
</p:tagLst>
</file>

<file path=ppt/tags/tag155.xml><?xml version="1.0" encoding="utf-8"?>
<p:tagLst xmlns:p="http://schemas.openxmlformats.org/presentationml/2006/main">
  <p:tag name="AS_UNIQUEID" val="220"/>
</p:tagLst>
</file>

<file path=ppt/tags/tag156.xml><?xml version="1.0" encoding="utf-8"?>
<p:tagLst xmlns:p="http://schemas.openxmlformats.org/presentationml/2006/main">
  <p:tag name="AS_UNIQUEID" val="221"/>
</p:tagLst>
</file>

<file path=ppt/tags/tag157.xml><?xml version="1.0" encoding="utf-8"?>
<p:tagLst xmlns:p="http://schemas.openxmlformats.org/presentationml/2006/main">
  <p:tag name="AS_UNIQUEID" val="223"/>
</p:tagLst>
</file>

<file path=ppt/tags/tag158.xml><?xml version="1.0" encoding="utf-8"?>
<p:tagLst xmlns:p="http://schemas.openxmlformats.org/presentationml/2006/main">
  <p:tag name="AS_UNIQUEID" val="224"/>
</p:tagLst>
</file>

<file path=ppt/tags/tag159.xml><?xml version="1.0" encoding="utf-8"?>
<p:tagLst xmlns:p="http://schemas.openxmlformats.org/presentationml/2006/main">
  <p:tag name="AS_UNIQUEID" val="226"/>
</p:tagLst>
</file>

<file path=ppt/tags/tag16.xml><?xml version="1.0" encoding="utf-8"?>
<p:tagLst xmlns:p="http://schemas.openxmlformats.org/presentationml/2006/main">
  <p:tag name="AS_UNIQUEID" val="46"/>
</p:tagLst>
</file>

<file path=ppt/tags/tag160.xml><?xml version="1.0" encoding="utf-8"?>
<p:tagLst xmlns:p="http://schemas.openxmlformats.org/presentationml/2006/main">
  <p:tag name="AS_UNIQUEID" val="227"/>
</p:tagLst>
</file>

<file path=ppt/tags/tag161.xml><?xml version="1.0" encoding="utf-8"?>
<p:tagLst xmlns:p="http://schemas.openxmlformats.org/presentationml/2006/main">
  <p:tag name="AS_UNIQUEID" val="229"/>
</p:tagLst>
</file>

<file path=ppt/tags/tag162.xml><?xml version="1.0" encoding="utf-8"?>
<p:tagLst xmlns:p="http://schemas.openxmlformats.org/presentationml/2006/main">
  <p:tag name="AS_UNIQUEID" val="322"/>
</p:tagLst>
</file>

<file path=ppt/tags/tag163.xml><?xml version="1.0" encoding="utf-8"?>
<p:tagLst xmlns:p="http://schemas.openxmlformats.org/presentationml/2006/main">
  <p:tag name="AS_UNIQUEID" val="323"/>
</p:tagLst>
</file>

<file path=ppt/tags/tag164.xml><?xml version="1.0" encoding="utf-8"?>
<p:tagLst xmlns:p="http://schemas.openxmlformats.org/presentationml/2006/main">
  <p:tag name="AS_UNIQUEID" val="324"/>
</p:tagLst>
</file>

<file path=ppt/tags/tag165.xml><?xml version="1.0" encoding="utf-8"?>
<p:tagLst xmlns:p="http://schemas.openxmlformats.org/presentationml/2006/main">
  <p:tag name="AS_UNIQUEID" val="325"/>
</p:tagLst>
</file>

<file path=ppt/tags/tag166.xml><?xml version="1.0" encoding="utf-8"?>
<p:tagLst xmlns:p="http://schemas.openxmlformats.org/presentationml/2006/main">
  <p:tag name="AS_UNIQUEID" val="326"/>
</p:tagLst>
</file>

<file path=ppt/tags/tag167.xml><?xml version="1.0" encoding="utf-8"?>
<p:tagLst xmlns:p="http://schemas.openxmlformats.org/presentationml/2006/main">
  <p:tag name="AS_UNIQUEID" val="328"/>
</p:tagLst>
</file>

<file path=ppt/tags/tag168.xml><?xml version="1.0" encoding="utf-8"?>
<p:tagLst xmlns:p="http://schemas.openxmlformats.org/presentationml/2006/main">
  <p:tag name="AS_UNIQUEID" val="329"/>
</p:tagLst>
</file>

<file path=ppt/tags/tag169.xml><?xml version="1.0" encoding="utf-8"?>
<p:tagLst xmlns:p="http://schemas.openxmlformats.org/presentationml/2006/main">
  <p:tag name="AS_UNIQUEID" val="330"/>
</p:tagLst>
</file>

<file path=ppt/tags/tag17.xml><?xml version="1.0" encoding="utf-8"?>
<p:tagLst xmlns:p="http://schemas.openxmlformats.org/presentationml/2006/main">
  <p:tag name="AS_UNIQUEID" val="47"/>
</p:tagLst>
</file>

<file path=ppt/tags/tag170.xml><?xml version="1.0" encoding="utf-8"?>
<p:tagLst xmlns:p="http://schemas.openxmlformats.org/presentationml/2006/main">
  <p:tag name="AS_UNIQUEID" val="331"/>
</p:tagLst>
</file>

<file path=ppt/tags/tag171.xml><?xml version="1.0" encoding="utf-8"?>
<p:tagLst xmlns:p="http://schemas.openxmlformats.org/presentationml/2006/main">
  <p:tag name="AS_UNIQUEID" val="332"/>
</p:tagLst>
</file>

<file path=ppt/tags/tag172.xml><?xml version="1.0" encoding="utf-8"?>
<p:tagLst xmlns:p="http://schemas.openxmlformats.org/presentationml/2006/main">
  <p:tag name="AS_UNIQUEID" val="334"/>
</p:tagLst>
</file>

<file path=ppt/tags/tag173.xml><?xml version="1.0" encoding="utf-8"?>
<p:tagLst xmlns:p="http://schemas.openxmlformats.org/presentationml/2006/main">
  <p:tag name="AS_UNIQUEID" val="335"/>
</p:tagLst>
</file>

<file path=ppt/tags/tag174.xml><?xml version="1.0" encoding="utf-8"?>
<p:tagLst xmlns:p="http://schemas.openxmlformats.org/presentationml/2006/main">
  <p:tag name="AS_UNIQUEID" val="336"/>
</p:tagLst>
</file>

<file path=ppt/tags/tag175.xml><?xml version="1.0" encoding="utf-8"?>
<p:tagLst xmlns:p="http://schemas.openxmlformats.org/presentationml/2006/main">
  <p:tag name="AS_UNIQUEID" val="337"/>
</p:tagLst>
</file>

<file path=ppt/tags/tag176.xml><?xml version="1.0" encoding="utf-8"?>
<p:tagLst xmlns:p="http://schemas.openxmlformats.org/presentationml/2006/main">
  <p:tag name="AS_UNIQUEID" val="338"/>
</p:tagLst>
</file>

<file path=ppt/tags/tag177.xml><?xml version="1.0" encoding="utf-8"?>
<p:tagLst xmlns:p="http://schemas.openxmlformats.org/presentationml/2006/main">
  <p:tag name="AS_UNIQUEID" val="340"/>
</p:tagLst>
</file>

<file path=ppt/tags/tag178.xml><?xml version="1.0" encoding="utf-8"?>
<p:tagLst xmlns:p="http://schemas.openxmlformats.org/presentationml/2006/main">
  <p:tag name="AS_UNIQUEID" val="341"/>
</p:tagLst>
</file>

<file path=ppt/tags/tag179.xml><?xml version="1.0" encoding="utf-8"?>
<p:tagLst xmlns:p="http://schemas.openxmlformats.org/presentationml/2006/main">
  <p:tag name="AS_UNIQUEID" val="342"/>
</p:tagLst>
</file>

<file path=ppt/tags/tag18.xml><?xml version="1.0" encoding="utf-8"?>
<p:tagLst xmlns:p="http://schemas.openxmlformats.org/presentationml/2006/main">
  <p:tag name="AS_UNIQUEID" val="49"/>
</p:tagLst>
</file>

<file path=ppt/tags/tag180.xml><?xml version="1.0" encoding="utf-8"?>
<p:tagLst xmlns:p="http://schemas.openxmlformats.org/presentationml/2006/main">
  <p:tag name="AS_UNIQUEID" val="343"/>
</p:tagLst>
</file>

<file path=ppt/tags/tag181.xml><?xml version="1.0" encoding="utf-8"?>
<p:tagLst xmlns:p="http://schemas.openxmlformats.org/presentationml/2006/main">
  <p:tag name="AS_UNIQUEID" val="344"/>
</p:tagLst>
</file>

<file path=ppt/tags/tag182.xml><?xml version="1.0" encoding="utf-8"?>
<p:tagLst xmlns:p="http://schemas.openxmlformats.org/presentationml/2006/main">
  <p:tag name="AS_UNIQUEID" val="345"/>
</p:tagLst>
</file>

<file path=ppt/tags/tag183.xml><?xml version="1.0" encoding="utf-8"?>
<p:tagLst xmlns:p="http://schemas.openxmlformats.org/presentationml/2006/main">
  <p:tag name="AS_UNIQUEID" val="347"/>
</p:tagLst>
</file>

<file path=ppt/tags/tag184.xml><?xml version="1.0" encoding="utf-8"?>
<p:tagLst xmlns:p="http://schemas.openxmlformats.org/presentationml/2006/main">
  <p:tag name="AS_UNIQUEID" val="348"/>
</p:tagLst>
</file>

<file path=ppt/tags/tag185.xml><?xml version="1.0" encoding="utf-8"?>
<p:tagLst xmlns:p="http://schemas.openxmlformats.org/presentationml/2006/main">
  <p:tag name="AS_UNIQUEID" val="349"/>
</p:tagLst>
</file>

<file path=ppt/tags/tag186.xml><?xml version="1.0" encoding="utf-8"?>
<p:tagLst xmlns:p="http://schemas.openxmlformats.org/presentationml/2006/main">
  <p:tag name="AS_UNIQUEID" val="350"/>
</p:tagLst>
</file>

<file path=ppt/tags/tag187.xml><?xml version="1.0" encoding="utf-8"?>
<p:tagLst xmlns:p="http://schemas.openxmlformats.org/presentationml/2006/main">
  <p:tag name="AS_UNIQUEID" val="351"/>
</p:tagLst>
</file>

<file path=ppt/tags/tag188.xml><?xml version="1.0" encoding="utf-8"?>
<p:tagLst xmlns:p="http://schemas.openxmlformats.org/presentationml/2006/main">
  <p:tag name="AS_UNIQUEID" val="352"/>
</p:tagLst>
</file>

<file path=ppt/tags/tag189.xml><?xml version="1.0" encoding="utf-8"?>
<p:tagLst xmlns:p="http://schemas.openxmlformats.org/presentationml/2006/main">
  <p:tag name="AS_UNIQUEID" val="353"/>
</p:tagLst>
</file>

<file path=ppt/tags/tag19.xml><?xml version="1.0" encoding="utf-8"?>
<p:tagLst xmlns:p="http://schemas.openxmlformats.org/presentationml/2006/main">
  <p:tag name="AS_UNIQUEID" val="52"/>
</p:tagLst>
</file>

<file path=ppt/tags/tag190.xml><?xml version="1.0" encoding="utf-8"?>
<p:tagLst xmlns:p="http://schemas.openxmlformats.org/presentationml/2006/main">
  <p:tag name="AS_UNIQUEID" val="354"/>
</p:tagLst>
</file>

<file path=ppt/tags/tag191.xml><?xml version="1.0" encoding="utf-8"?>
<p:tagLst xmlns:p="http://schemas.openxmlformats.org/presentationml/2006/main">
  <p:tag name="AS_UNIQUEID" val="356"/>
</p:tagLst>
</file>

<file path=ppt/tags/tag192.xml><?xml version="1.0" encoding="utf-8"?>
<p:tagLst xmlns:p="http://schemas.openxmlformats.org/presentationml/2006/main">
  <p:tag name="AS_UNIQUEID" val="357"/>
</p:tagLst>
</file>

<file path=ppt/tags/tag193.xml><?xml version="1.0" encoding="utf-8"?>
<p:tagLst xmlns:p="http://schemas.openxmlformats.org/presentationml/2006/main">
  <p:tag name="AS_UNIQUEID" val="358"/>
</p:tagLst>
</file>

<file path=ppt/tags/tag194.xml><?xml version="1.0" encoding="utf-8"?>
<p:tagLst xmlns:p="http://schemas.openxmlformats.org/presentationml/2006/main">
  <p:tag name="AS_UNIQUEID" val="359"/>
</p:tagLst>
</file>

<file path=ppt/tags/tag195.xml><?xml version="1.0" encoding="utf-8"?>
<p:tagLst xmlns:p="http://schemas.openxmlformats.org/presentationml/2006/main">
  <p:tag name="AS_UNIQUEID" val="361"/>
</p:tagLst>
</file>

<file path=ppt/tags/tag196.xml><?xml version="1.0" encoding="utf-8"?>
<p:tagLst xmlns:p="http://schemas.openxmlformats.org/presentationml/2006/main">
  <p:tag name="AS_UNIQUEID" val="362"/>
</p:tagLst>
</file>

<file path=ppt/tags/tag197.xml><?xml version="1.0" encoding="utf-8"?>
<p:tagLst xmlns:p="http://schemas.openxmlformats.org/presentationml/2006/main">
  <p:tag name="AS_UNIQUEID" val="363"/>
</p:tagLst>
</file>

<file path=ppt/tags/tag198.xml><?xml version="1.0" encoding="utf-8"?>
<p:tagLst xmlns:p="http://schemas.openxmlformats.org/presentationml/2006/main">
  <p:tag name="AS_UNIQUEID" val="365"/>
</p:tagLst>
</file>

<file path=ppt/tags/tag199.xml><?xml version="1.0" encoding="utf-8"?>
<p:tagLst xmlns:p="http://schemas.openxmlformats.org/presentationml/2006/main">
  <p:tag name="AS_UNIQUEID" val="366"/>
</p:tagLst>
</file>

<file path=ppt/tags/tag2.xml><?xml version="1.0" encoding="utf-8"?>
<p:tagLst xmlns:p="http://schemas.openxmlformats.org/presentationml/2006/main">
  <p:tag name="AS_UNIQUEID" val="28"/>
</p:tagLst>
</file>

<file path=ppt/tags/tag20.xml><?xml version="1.0" encoding="utf-8"?>
<p:tagLst xmlns:p="http://schemas.openxmlformats.org/presentationml/2006/main">
  <p:tag name="AS_UNIQUEID" val="53"/>
</p:tagLst>
</file>

<file path=ppt/tags/tag200.xml><?xml version="1.0" encoding="utf-8"?>
<p:tagLst xmlns:p="http://schemas.openxmlformats.org/presentationml/2006/main">
  <p:tag name="AS_UNIQUEID" val="367"/>
</p:tagLst>
</file>

<file path=ppt/tags/tag201.xml><?xml version="1.0" encoding="utf-8"?>
<p:tagLst xmlns:p="http://schemas.openxmlformats.org/presentationml/2006/main">
  <p:tag name="AS_UNIQUEID" val="368"/>
</p:tagLst>
</file>

<file path=ppt/tags/tag202.xml><?xml version="1.0" encoding="utf-8"?>
<p:tagLst xmlns:p="http://schemas.openxmlformats.org/presentationml/2006/main">
  <p:tag name="AS_UNIQUEID" val="369"/>
</p:tagLst>
</file>

<file path=ppt/tags/tag203.xml><?xml version="1.0" encoding="utf-8"?>
<p:tagLst xmlns:p="http://schemas.openxmlformats.org/presentationml/2006/main">
  <p:tag name="AS_UNIQUEID" val="370"/>
</p:tagLst>
</file>

<file path=ppt/tags/tag204.xml><?xml version="1.0" encoding="utf-8"?>
<p:tagLst xmlns:p="http://schemas.openxmlformats.org/presentationml/2006/main">
  <p:tag name="AS_UNIQUEID" val="372"/>
</p:tagLst>
</file>

<file path=ppt/tags/tag205.xml><?xml version="1.0" encoding="utf-8"?>
<p:tagLst xmlns:p="http://schemas.openxmlformats.org/presentationml/2006/main">
  <p:tag name="AS_UNIQUEID" val="373"/>
</p:tagLst>
</file>

<file path=ppt/tags/tag206.xml><?xml version="1.0" encoding="utf-8"?>
<p:tagLst xmlns:p="http://schemas.openxmlformats.org/presentationml/2006/main">
  <p:tag name="AS_UNIQUEID" val="374"/>
</p:tagLst>
</file>

<file path=ppt/tags/tag207.xml><?xml version="1.0" encoding="utf-8"?>
<p:tagLst xmlns:p="http://schemas.openxmlformats.org/presentationml/2006/main">
  <p:tag name="AS_UNIQUEID" val="375"/>
</p:tagLst>
</file>

<file path=ppt/tags/tag208.xml><?xml version="1.0" encoding="utf-8"?>
<p:tagLst xmlns:p="http://schemas.openxmlformats.org/presentationml/2006/main">
  <p:tag name="AS_UNIQUEID" val="376"/>
</p:tagLst>
</file>

<file path=ppt/tags/tag209.xml><?xml version="1.0" encoding="utf-8"?>
<p:tagLst xmlns:p="http://schemas.openxmlformats.org/presentationml/2006/main">
  <p:tag name="AS_UNIQUEID" val="377"/>
</p:tagLst>
</file>

<file path=ppt/tags/tag21.xml><?xml version="1.0" encoding="utf-8"?>
<p:tagLst xmlns:p="http://schemas.openxmlformats.org/presentationml/2006/main">
  <p:tag name="AS_UNIQUEID" val="54"/>
</p:tagLst>
</file>

<file path=ppt/tags/tag210.xml><?xml version="1.0" encoding="utf-8"?>
<p:tagLst xmlns:p="http://schemas.openxmlformats.org/presentationml/2006/main">
  <p:tag name="AS_UNIQUEID" val="379"/>
</p:tagLst>
</file>

<file path=ppt/tags/tag211.xml><?xml version="1.0" encoding="utf-8"?>
<p:tagLst xmlns:p="http://schemas.openxmlformats.org/presentationml/2006/main">
  <p:tag name="AS_UNIQUEID" val="380"/>
</p:tagLst>
</file>

<file path=ppt/tags/tag212.xml><?xml version="1.0" encoding="utf-8"?>
<p:tagLst xmlns:p="http://schemas.openxmlformats.org/presentationml/2006/main">
  <p:tag name="AS_UNIQUEID" val="381"/>
</p:tagLst>
</file>

<file path=ppt/tags/tag213.xml><?xml version="1.0" encoding="utf-8"?>
<p:tagLst xmlns:p="http://schemas.openxmlformats.org/presentationml/2006/main">
  <p:tag name="AS_UNIQUEID" val="382"/>
</p:tagLst>
</file>

<file path=ppt/tags/tag214.xml><?xml version="1.0" encoding="utf-8"?>
<p:tagLst xmlns:p="http://schemas.openxmlformats.org/presentationml/2006/main">
  <p:tag name="AS_UNIQUEID" val="383"/>
</p:tagLst>
</file>

<file path=ppt/tags/tag215.xml><?xml version="1.0" encoding="utf-8"?>
<p:tagLst xmlns:p="http://schemas.openxmlformats.org/presentationml/2006/main">
  <p:tag name="AS_UNIQUEID" val="385"/>
</p:tagLst>
</file>

<file path=ppt/tags/tag216.xml><?xml version="1.0" encoding="utf-8"?>
<p:tagLst xmlns:p="http://schemas.openxmlformats.org/presentationml/2006/main">
  <p:tag name="AS_UNIQUEID" val="386"/>
</p:tagLst>
</file>

<file path=ppt/tags/tag217.xml><?xml version="1.0" encoding="utf-8"?>
<p:tagLst xmlns:p="http://schemas.openxmlformats.org/presentationml/2006/main">
  <p:tag name="AS_UNIQUEID" val="387"/>
</p:tagLst>
</file>

<file path=ppt/tags/tag218.xml><?xml version="1.0" encoding="utf-8"?>
<p:tagLst xmlns:p="http://schemas.openxmlformats.org/presentationml/2006/main">
  <p:tag name="AS_UNIQUEID" val="388"/>
</p:tagLst>
</file>

<file path=ppt/tags/tag219.xml><?xml version="1.0" encoding="utf-8"?>
<p:tagLst xmlns:p="http://schemas.openxmlformats.org/presentationml/2006/main">
  <p:tag name="AS_UNIQUEID" val="389"/>
</p:tagLst>
</file>

<file path=ppt/tags/tag22.xml><?xml version="1.0" encoding="utf-8"?>
<p:tagLst xmlns:p="http://schemas.openxmlformats.org/presentationml/2006/main">
  <p:tag name="AS_UNIQUEID" val="56"/>
</p:tagLst>
</file>

<file path=ppt/tags/tag220.xml><?xml version="1.0" encoding="utf-8"?>
<p:tagLst xmlns:p="http://schemas.openxmlformats.org/presentationml/2006/main">
  <p:tag name="AS_UNIQUEID" val="392"/>
</p:tagLst>
</file>

<file path=ppt/tags/tag221.xml><?xml version="1.0" encoding="utf-8"?>
<p:tagLst xmlns:p="http://schemas.openxmlformats.org/presentationml/2006/main">
  <p:tag name="AS_UNIQUEID" val="393"/>
</p:tagLst>
</file>

<file path=ppt/tags/tag222.xml><?xml version="1.0" encoding="utf-8"?>
<p:tagLst xmlns:p="http://schemas.openxmlformats.org/presentationml/2006/main">
  <p:tag name="AS_UNIQUEID" val="394"/>
</p:tagLst>
</file>

<file path=ppt/tags/tag223.xml><?xml version="1.0" encoding="utf-8"?>
<p:tagLst xmlns:p="http://schemas.openxmlformats.org/presentationml/2006/main">
  <p:tag name="AS_UNIQUEID" val="395"/>
</p:tagLst>
</file>

<file path=ppt/tags/tag224.xml><?xml version="1.0" encoding="utf-8"?>
<p:tagLst xmlns:p="http://schemas.openxmlformats.org/presentationml/2006/main">
  <p:tag name="AS_UNIQUEID" val="396"/>
</p:tagLst>
</file>

<file path=ppt/tags/tag225.xml><?xml version="1.0" encoding="utf-8"?>
<p:tagLst xmlns:p="http://schemas.openxmlformats.org/presentationml/2006/main">
  <p:tag name="AS_UNIQUEID" val="410"/>
</p:tagLst>
</file>

<file path=ppt/tags/tag226.xml><?xml version="1.0" encoding="utf-8"?>
<p:tagLst xmlns:p="http://schemas.openxmlformats.org/presentationml/2006/main">
  <p:tag name="AS_UNIQUEID" val="411"/>
</p:tagLst>
</file>

<file path=ppt/tags/tag227.xml><?xml version="1.0" encoding="utf-8"?>
<p:tagLst xmlns:p="http://schemas.openxmlformats.org/presentationml/2006/main">
  <p:tag name="AS_UNIQUEID" val="412"/>
</p:tagLst>
</file>

<file path=ppt/tags/tag228.xml><?xml version="1.0" encoding="utf-8"?>
<p:tagLst xmlns:p="http://schemas.openxmlformats.org/presentationml/2006/main">
  <p:tag name="AS_UNIQUEID" val="414"/>
</p:tagLst>
</file>

<file path=ppt/tags/tag229.xml><?xml version="1.0" encoding="utf-8"?>
<p:tagLst xmlns:p="http://schemas.openxmlformats.org/presentationml/2006/main">
  <p:tag name="AS_UNIQUEID" val="2"/>
</p:tagLst>
</file>

<file path=ppt/tags/tag23.xml><?xml version="1.0" encoding="utf-8"?>
<p:tagLst xmlns:p="http://schemas.openxmlformats.org/presentationml/2006/main">
  <p:tag name="AS_UNIQUEID" val="57"/>
</p:tagLst>
</file>

<file path=ppt/tags/tag230.xml><?xml version="1.0" encoding="utf-8"?>
<p:tagLst xmlns:p="http://schemas.openxmlformats.org/presentationml/2006/main">
  <p:tag name="AS_UNIQUEID" val="3"/>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STATE" val="0"/>
  <p:tag name="KSO_WM_UNIT_MEDIACOVER_TRANSPARENCY" val="0.5"/>
</p:tagLst>
</file>

<file path=ppt/tags/tag231.xml><?xml version="1.0" encoding="utf-8"?>
<p:tagLst xmlns:p="http://schemas.openxmlformats.org/presentationml/2006/main">
  <p:tag name="AS_UNIQUEID" val="415"/>
</p:tagLst>
</file>

<file path=ppt/tags/tag232.xml><?xml version="1.0" encoding="utf-8"?>
<p:tagLst xmlns:p="http://schemas.openxmlformats.org/presentationml/2006/main">
  <p:tag name="AS_UNIQUEID" val="416"/>
</p:tagLst>
</file>

<file path=ppt/tags/tag233.xml><?xml version="1.0" encoding="utf-8"?>
<p:tagLst xmlns:p="http://schemas.openxmlformats.org/presentationml/2006/main">
  <p:tag name="AS_UNIQUEID" val="418"/>
</p:tagLst>
</file>

<file path=ppt/tags/tag234.xml><?xml version="1.0" encoding="utf-8"?>
<p:tagLst xmlns:p="http://schemas.openxmlformats.org/presentationml/2006/main">
  <p:tag name="AS_UNIQUEID" val="419"/>
</p:tagLst>
</file>

<file path=ppt/tags/tag235.xml><?xml version="1.0" encoding="utf-8"?>
<p:tagLst xmlns:p="http://schemas.openxmlformats.org/presentationml/2006/main">
  <p:tag name="AS_UNIQUEID" val="421"/>
</p:tagLst>
</file>

<file path=ppt/tags/tag236.xml><?xml version="1.0" encoding="utf-8"?>
<p:tagLst xmlns:p="http://schemas.openxmlformats.org/presentationml/2006/main">
  <p:tag name="AS_UNIQUEID" val="422"/>
</p:tagLst>
</file>

<file path=ppt/tags/tag237.xml><?xml version="1.0" encoding="utf-8"?>
<p:tagLst xmlns:p="http://schemas.openxmlformats.org/presentationml/2006/main">
  <p:tag name="AS_UNIQUEID" val="423"/>
</p:tagLst>
</file>

<file path=ppt/tags/tag238.xml><?xml version="1.0" encoding="utf-8"?>
<p:tagLst xmlns:p="http://schemas.openxmlformats.org/presentationml/2006/main">
  <p:tag name="AS_UNIQUEID" val="424"/>
</p:tagLst>
</file>

<file path=ppt/tags/tag239.xml><?xml version="1.0" encoding="utf-8"?>
<p:tagLst xmlns:p="http://schemas.openxmlformats.org/presentationml/2006/main">
  <p:tag name="AS_UNIQUEID" val="425"/>
</p:tagLst>
</file>

<file path=ppt/tags/tag24.xml><?xml version="1.0" encoding="utf-8"?>
<p:tagLst xmlns:p="http://schemas.openxmlformats.org/presentationml/2006/main">
  <p:tag name="AS_UNIQUEID" val="58"/>
</p:tagLst>
</file>

<file path=ppt/tags/tag240.xml><?xml version="1.0" encoding="utf-8"?>
<p:tagLst xmlns:p="http://schemas.openxmlformats.org/presentationml/2006/main">
  <p:tag name="AS_UNIQUEID" val="426"/>
</p:tagLst>
</file>

<file path=ppt/tags/tag241.xml><?xml version="1.0" encoding="utf-8"?>
<p:tagLst xmlns:p="http://schemas.openxmlformats.org/presentationml/2006/main">
  <p:tag name="AS_UNIQUEID" val="427"/>
</p:tagLst>
</file>

<file path=ppt/tags/tag242.xml><?xml version="1.0" encoding="utf-8"?>
<p:tagLst xmlns:p="http://schemas.openxmlformats.org/presentationml/2006/main">
  <p:tag name="AS_UNIQUEID" val="428"/>
</p:tagLst>
</file>

<file path=ppt/tags/tag243.xml><?xml version="1.0" encoding="utf-8"?>
<p:tagLst xmlns:p="http://schemas.openxmlformats.org/presentationml/2006/main">
  <p:tag name="AS_UNIQUEID" val="429"/>
</p:tagLst>
</file>

<file path=ppt/tags/tag244.xml><?xml version="1.0" encoding="utf-8"?>
<p:tagLst xmlns:p="http://schemas.openxmlformats.org/presentationml/2006/main">
  <p:tag name="AS_UNIQUEID" val="430"/>
</p:tagLst>
</file>

<file path=ppt/tags/tag245.xml><?xml version="1.0" encoding="utf-8"?>
<p:tagLst xmlns:p="http://schemas.openxmlformats.org/presentationml/2006/main">
  <p:tag name="AS_UNIQUEID" val="431"/>
</p:tagLst>
</file>

<file path=ppt/tags/tag246.xml><?xml version="1.0" encoding="utf-8"?>
<p:tagLst xmlns:p="http://schemas.openxmlformats.org/presentationml/2006/main">
  <p:tag name="AS_UNIQUEID" val="432"/>
</p:tagLst>
</file>

<file path=ppt/tags/tag247.xml><?xml version="1.0" encoding="utf-8"?>
<p:tagLst xmlns:p="http://schemas.openxmlformats.org/presentationml/2006/main">
  <p:tag name="AS_UNIQUEID" val="433"/>
</p:tagLst>
</file>

<file path=ppt/tags/tag248.xml><?xml version="1.0" encoding="utf-8"?>
<p:tagLst xmlns:p="http://schemas.openxmlformats.org/presentationml/2006/main">
  <p:tag name="AS_UNIQUEID" val="434"/>
</p:tagLst>
</file>

<file path=ppt/tags/tag249.xml><?xml version="1.0" encoding="utf-8"?>
<p:tagLst xmlns:p="http://schemas.openxmlformats.org/presentationml/2006/main">
  <p:tag name="AS_UNIQUEID" val="435"/>
</p:tagLst>
</file>

<file path=ppt/tags/tag25.xml><?xml version="1.0" encoding="utf-8"?>
<p:tagLst xmlns:p="http://schemas.openxmlformats.org/presentationml/2006/main">
  <p:tag name="AS_UNIQUEID" val="60"/>
</p:tagLst>
</file>

<file path=ppt/tags/tag250.xml><?xml version="1.0" encoding="utf-8"?>
<p:tagLst xmlns:p="http://schemas.openxmlformats.org/presentationml/2006/main">
  <p:tag name="AS_UNIQUEID" val="436"/>
</p:tagLst>
</file>

<file path=ppt/tags/tag251.xml><?xml version="1.0" encoding="utf-8"?>
<p:tagLst xmlns:p="http://schemas.openxmlformats.org/presentationml/2006/main">
  <p:tag name="AS_UNIQUEID" val="437"/>
</p:tagLst>
</file>

<file path=ppt/tags/tag252.xml><?xml version="1.0" encoding="utf-8"?>
<p:tagLst xmlns:p="http://schemas.openxmlformats.org/presentationml/2006/main">
  <p:tag name="AS_UNIQUEID" val="438"/>
</p:tagLst>
</file>

<file path=ppt/tags/tag253.xml><?xml version="1.0" encoding="utf-8"?>
<p:tagLst xmlns:p="http://schemas.openxmlformats.org/presentationml/2006/main">
  <p:tag name="AS_UNIQUEID" val="439"/>
</p:tagLst>
</file>

<file path=ppt/tags/tag254.xml><?xml version="1.0" encoding="utf-8"?>
<p:tagLst xmlns:p="http://schemas.openxmlformats.org/presentationml/2006/main">
  <p:tag name="AS_UNIQUEID" val="440"/>
</p:tagLst>
</file>

<file path=ppt/tags/tag255.xml><?xml version="1.0" encoding="utf-8"?>
<p:tagLst xmlns:p="http://schemas.openxmlformats.org/presentationml/2006/main">
  <p:tag name="AS_UNIQUEID" val="260"/>
</p:tagLst>
</file>

<file path=ppt/tags/tag256.xml><?xml version="1.0" encoding="utf-8"?>
<p:tagLst xmlns:p="http://schemas.openxmlformats.org/presentationml/2006/main">
  <p:tag name="AS_UNIQUEID" val="442"/>
</p:tagLst>
</file>

<file path=ppt/tags/tag257.xml><?xml version="1.0" encoding="utf-8"?>
<p:tagLst xmlns:p="http://schemas.openxmlformats.org/presentationml/2006/main">
  <p:tag name="AS_UNIQUEID" val="33"/>
</p:tagLst>
</file>

<file path=ppt/tags/tag258.xml><?xml version="1.0" encoding="utf-8"?>
<p:tagLst xmlns:p="http://schemas.openxmlformats.org/presentationml/2006/main">
  <p:tag name="AS_UNIQUEID" val="34"/>
</p:tagLst>
</file>

<file path=ppt/tags/tag259.xml><?xml version="1.0" encoding="utf-8"?>
<p:tagLst xmlns:p="http://schemas.openxmlformats.org/presentationml/2006/main">
  <p:tag name="AS_UNIQUEID" val="35"/>
</p:tagLst>
</file>

<file path=ppt/tags/tag26.xml><?xml version="1.0" encoding="utf-8"?>
<p:tagLst xmlns:p="http://schemas.openxmlformats.org/presentationml/2006/main">
  <p:tag name="AS_UNIQUEID" val="61"/>
</p:tagLst>
</file>

<file path=ppt/tags/tag260.xml><?xml version="1.0" encoding="utf-8"?>
<p:tagLst xmlns:p="http://schemas.openxmlformats.org/presentationml/2006/main">
  <p:tag name="AS_UNIQUEID" val="36"/>
</p:tagLst>
</file>

<file path=ppt/tags/tag261.xml><?xml version="1.0" encoding="utf-8"?>
<p:tagLst xmlns:p="http://schemas.openxmlformats.org/presentationml/2006/main">
  <p:tag name="AS_UNIQUEID" val="443"/>
</p:tagLst>
</file>

<file path=ppt/tags/tag262.xml><?xml version="1.0" encoding="utf-8"?>
<p:tagLst xmlns:p="http://schemas.openxmlformats.org/presentationml/2006/main">
  <p:tag name="AS_UNIQUEID" val="444"/>
</p:tagLst>
</file>

<file path=ppt/tags/tag263.xml><?xml version="1.0" encoding="utf-8"?>
<p:tagLst xmlns:p="http://schemas.openxmlformats.org/presentationml/2006/main">
  <p:tag name="AS_UNIQUEID" val="445"/>
</p:tagLst>
</file>

<file path=ppt/tags/tag264.xml><?xml version="1.0" encoding="utf-8"?>
<p:tagLst xmlns:p="http://schemas.openxmlformats.org/presentationml/2006/main">
  <p:tag name="AS_UNIQUEID" val="446"/>
</p:tagLst>
</file>

<file path=ppt/tags/tag265.xml><?xml version="1.0" encoding="utf-8"?>
<p:tagLst xmlns:p="http://schemas.openxmlformats.org/presentationml/2006/main">
  <p:tag name="AS_UNIQUEID" val="447"/>
</p:tagLst>
</file>

<file path=ppt/tags/tag266.xml><?xml version="1.0" encoding="utf-8"?>
<p:tagLst xmlns:p="http://schemas.openxmlformats.org/presentationml/2006/main">
  <p:tag name="AS_UNIQUEID" val="448"/>
</p:tagLst>
</file>

<file path=ppt/tags/tag267.xml><?xml version="1.0" encoding="utf-8"?>
<p:tagLst xmlns:p="http://schemas.openxmlformats.org/presentationml/2006/main">
  <p:tag name="AS_UNIQUEID" val="449"/>
</p:tagLst>
</file>

<file path=ppt/tags/tag268.xml><?xml version="1.0" encoding="utf-8"?>
<p:tagLst xmlns:p="http://schemas.openxmlformats.org/presentationml/2006/main">
  <p:tag name="AS_UNIQUEID" val="450"/>
</p:tagLst>
</file>

<file path=ppt/tags/tag269.xml><?xml version="1.0" encoding="utf-8"?>
<p:tagLst xmlns:p="http://schemas.openxmlformats.org/presentationml/2006/main">
  <p:tag name="AS_UNIQUEID" val="451"/>
</p:tagLst>
</file>

<file path=ppt/tags/tag27.xml><?xml version="1.0" encoding="utf-8"?>
<p:tagLst xmlns:p="http://schemas.openxmlformats.org/presentationml/2006/main">
  <p:tag name="AS_UNIQUEID" val="63"/>
</p:tagLst>
</file>

<file path=ppt/tags/tag270.xml><?xml version="1.0" encoding="utf-8"?>
<p:tagLst xmlns:p="http://schemas.openxmlformats.org/presentationml/2006/main">
  <p:tag name="AS_UNIQUEID" val="452"/>
</p:tagLst>
</file>

<file path=ppt/tags/tag271.xml><?xml version="1.0" encoding="utf-8"?>
<p:tagLst xmlns:p="http://schemas.openxmlformats.org/presentationml/2006/main">
  <p:tag name="AS_UNIQUEID" val="453"/>
</p:tagLst>
</file>

<file path=ppt/tags/tag272.xml><?xml version="1.0" encoding="utf-8"?>
<p:tagLst xmlns:p="http://schemas.openxmlformats.org/presentationml/2006/main">
  <p:tag name="AS_UNIQUEID" val="454"/>
</p:tagLst>
</file>

<file path=ppt/tags/tag273.xml><?xml version="1.0" encoding="utf-8"?>
<p:tagLst xmlns:p="http://schemas.openxmlformats.org/presentationml/2006/main">
  <p:tag name="AS_UNIQUEID" val="455"/>
</p:tagLst>
</file>

<file path=ppt/tags/tag274.xml><?xml version="1.0" encoding="utf-8"?>
<p:tagLst xmlns:p="http://schemas.openxmlformats.org/presentationml/2006/main">
  <p:tag name="AS_UNIQUEID" val="456"/>
</p:tagLst>
</file>

<file path=ppt/tags/tag275.xml><?xml version="1.0" encoding="utf-8"?>
<p:tagLst xmlns:p="http://schemas.openxmlformats.org/presentationml/2006/main">
  <p:tag name="AS_UNIQUEID" val="457"/>
</p:tagLst>
</file>

<file path=ppt/tags/tag276.xml><?xml version="1.0" encoding="utf-8"?>
<p:tagLst xmlns:p="http://schemas.openxmlformats.org/presentationml/2006/main">
  <p:tag name="AS_UNIQUEID" val="458"/>
</p:tagLst>
</file>

<file path=ppt/tags/tag277.xml><?xml version="1.0" encoding="utf-8"?>
<p:tagLst xmlns:p="http://schemas.openxmlformats.org/presentationml/2006/main">
  <p:tag name="AS_UNIQUEID" val="459"/>
</p:tagLst>
</file>

<file path=ppt/tags/tag278.xml><?xml version="1.0" encoding="utf-8"?>
<p:tagLst xmlns:p="http://schemas.openxmlformats.org/presentationml/2006/main">
  <p:tag name="AS_UNIQUEID" val="460"/>
</p:tagLst>
</file>

<file path=ppt/tags/tag279.xml><?xml version="1.0" encoding="utf-8"?>
<p:tagLst xmlns:p="http://schemas.openxmlformats.org/presentationml/2006/main">
  <p:tag name="AS_UNIQUEID" val="461"/>
</p:tagLst>
</file>

<file path=ppt/tags/tag28.xml><?xml version="1.0" encoding="utf-8"?>
<p:tagLst xmlns:p="http://schemas.openxmlformats.org/presentationml/2006/main">
  <p:tag name="AS_UNIQUEID" val="64"/>
</p:tagLst>
</file>

<file path=ppt/tags/tag280.xml><?xml version="1.0" encoding="utf-8"?>
<p:tagLst xmlns:p="http://schemas.openxmlformats.org/presentationml/2006/main">
  <p:tag name="AS_UNIQUEID" val="462"/>
</p:tagLst>
</file>

<file path=ppt/tags/tag281.xml><?xml version="1.0" encoding="utf-8"?>
<p:tagLst xmlns:p="http://schemas.openxmlformats.org/presentationml/2006/main">
  <p:tag name="AS_UNIQUEID" val="463"/>
</p:tagLst>
</file>

<file path=ppt/tags/tag282.xml><?xml version="1.0" encoding="utf-8"?>
<p:tagLst xmlns:p="http://schemas.openxmlformats.org/presentationml/2006/main">
  <p:tag name="AS_UNIQUEID" val="464"/>
</p:tagLst>
</file>

<file path=ppt/tags/tag283.xml><?xml version="1.0" encoding="utf-8"?>
<p:tagLst xmlns:p="http://schemas.openxmlformats.org/presentationml/2006/main">
  <p:tag name="AS_UNIQUEID" val="465"/>
</p:tagLst>
</file>

<file path=ppt/tags/tag284.xml><?xml version="1.0" encoding="utf-8"?>
<p:tagLst xmlns:p="http://schemas.openxmlformats.org/presentationml/2006/main">
  <p:tag name="AS_UNIQUEID" val="466"/>
</p:tagLst>
</file>

<file path=ppt/tags/tag285.xml><?xml version="1.0" encoding="utf-8"?>
<p:tagLst xmlns:p="http://schemas.openxmlformats.org/presentationml/2006/main">
  <p:tag name="AS_UNIQUEID" val="467"/>
</p:tagLst>
</file>

<file path=ppt/tags/tag286.xml><?xml version="1.0" encoding="utf-8"?>
<p:tagLst xmlns:p="http://schemas.openxmlformats.org/presentationml/2006/main">
  <p:tag name="AS_UNIQUEID" val="468"/>
</p:tagLst>
</file>

<file path=ppt/tags/tag287.xml><?xml version="1.0" encoding="utf-8"?>
<p:tagLst xmlns:p="http://schemas.openxmlformats.org/presentationml/2006/main">
  <p:tag name="AS_UNIQUEID" val="469"/>
</p:tagLst>
</file>

<file path=ppt/tags/tag288.xml><?xml version="1.0" encoding="utf-8"?>
<p:tagLst xmlns:p="http://schemas.openxmlformats.org/presentationml/2006/main">
  <p:tag name="AS_UNIQUEID" val="470"/>
</p:tagLst>
</file>

<file path=ppt/tags/tag289.xml><?xml version="1.0" encoding="utf-8"?>
<p:tagLst xmlns:p="http://schemas.openxmlformats.org/presentationml/2006/main">
  <p:tag name="AS_UNIQUEID" val="471"/>
</p:tagLst>
</file>

<file path=ppt/tags/tag29.xml><?xml version="1.0" encoding="utf-8"?>
<p:tagLst xmlns:p="http://schemas.openxmlformats.org/presentationml/2006/main">
  <p:tag name="AS_UNIQUEID" val="275"/>
</p:tagLst>
</file>

<file path=ppt/tags/tag290.xml><?xml version="1.0" encoding="utf-8"?>
<p:tagLst xmlns:p="http://schemas.openxmlformats.org/presentationml/2006/main">
  <p:tag name="AS_UNIQUEID" val="472"/>
</p:tagLst>
</file>

<file path=ppt/tags/tag291.xml><?xml version="1.0" encoding="utf-8"?>
<p:tagLst xmlns:p="http://schemas.openxmlformats.org/presentationml/2006/main">
  <p:tag name="AS_UNIQUEID" val="473"/>
</p:tagLst>
</file>

<file path=ppt/tags/tag292.xml><?xml version="1.0" encoding="utf-8"?>
<p:tagLst xmlns:p="http://schemas.openxmlformats.org/presentationml/2006/main">
  <p:tag name="AS_UNIQUEID" val="474"/>
</p:tagLst>
</file>

<file path=ppt/tags/tag293.xml><?xml version="1.0" encoding="utf-8"?>
<p:tagLst xmlns:p="http://schemas.openxmlformats.org/presentationml/2006/main">
  <p:tag name="AS_UNIQUEID" val="475"/>
</p:tagLst>
</file>

<file path=ppt/tags/tag294.xml><?xml version="1.0" encoding="utf-8"?>
<p:tagLst xmlns:p="http://schemas.openxmlformats.org/presentationml/2006/main">
  <p:tag name="AS_UNIQUEID" val="476"/>
</p:tagLst>
</file>

<file path=ppt/tags/tag295.xml><?xml version="1.0" encoding="utf-8"?>
<p:tagLst xmlns:p="http://schemas.openxmlformats.org/presentationml/2006/main">
  <p:tag name="AS_UNIQUEID" val="477"/>
</p:tagLst>
</file>

<file path=ppt/tags/tag296.xml><?xml version="1.0" encoding="utf-8"?>
<p:tagLst xmlns:p="http://schemas.openxmlformats.org/presentationml/2006/main">
  <p:tag name="AS_UNIQUEID" val="478"/>
</p:tagLst>
</file>

<file path=ppt/tags/tag297.xml><?xml version="1.0" encoding="utf-8"?>
<p:tagLst xmlns:p="http://schemas.openxmlformats.org/presentationml/2006/main">
  <p:tag name="AS_UNIQUEID" val="479"/>
</p:tagLst>
</file>

<file path=ppt/tags/tag298.xml><?xml version="1.0" encoding="utf-8"?>
<p:tagLst xmlns:p="http://schemas.openxmlformats.org/presentationml/2006/main">
  <p:tag name="AS_UNIQUEID" val="480"/>
</p:tagLst>
</file>

<file path=ppt/tags/tag299.xml><?xml version="1.0" encoding="utf-8"?>
<p:tagLst xmlns:p="http://schemas.openxmlformats.org/presentationml/2006/main">
  <p:tag name="AS_UNIQUEID" val="481"/>
</p:tagLst>
</file>

<file path=ppt/tags/tag3.xml><?xml version="1.0" encoding="utf-8"?>
<p:tagLst xmlns:p="http://schemas.openxmlformats.org/presentationml/2006/main">
  <p:tag name="AS_UNIQUEID" val="29"/>
</p:tagLst>
</file>

<file path=ppt/tags/tag30.xml><?xml version="1.0" encoding="utf-8"?>
<p:tagLst xmlns:p="http://schemas.openxmlformats.org/presentationml/2006/main">
  <p:tag name="AS_UNIQUEID" val="276"/>
</p:tagLst>
</file>

<file path=ppt/tags/tag300.xml><?xml version="1.0" encoding="utf-8"?>
<p:tagLst xmlns:p="http://schemas.openxmlformats.org/presentationml/2006/main">
  <p:tag name="AS_UNIQUEID" val="482"/>
</p:tagLst>
</file>

<file path=ppt/tags/tag301.xml><?xml version="1.0" encoding="utf-8"?>
<p:tagLst xmlns:p="http://schemas.openxmlformats.org/presentationml/2006/main">
  <p:tag name="AS_UNIQUEID" val="483"/>
</p:tagLst>
</file>

<file path=ppt/tags/tag302.xml><?xml version="1.0" encoding="utf-8"?>
<p:tagLst xmlns:p="http://schemas.openxmlformats.org/presentationml/2006/main">
  <p:tag name="AS_UNIQUEID" val="484"/>
</p:tagLst>
</file>

<file path=ppt/tags/tag303.xml><?xml version="1.0" encoding="utf-8"?>
<p:tagLst xmlns:p="http://schemas.openxmlformats.org/presentationml/2006/main">
  <p:tag name="AS_UNIQUEID" val="485"/>
</p:tagLst>
</file>

<file path=ppt/tags/tag304.xml><?xml version="1.0" encoding="utf-8"?>
<p:tagLst xmlns:p="http://schemas.openxmlformats.org/presentationml/2006/main">
  <p:tag name="AS_UNIQUEID" val="486"/>
</p:tagLst>
</file>

<file path=ppt/tags/tag305.xml><?xml version="1.0" encoding="utf-8"?>
<p:tagLst xmlns:p="http://schemas.openxmlformats.org/presentationml/2006/main">
  <p:tag name="AS_UNIQUEID" val="487"/>
</p:tagLst>
</file>

<file path=ppt/tags/tag306.xml><?xml version="1.0" encoding="utf-8"?>
<p:tagLst xmlns:p="http://schemas.openxmlformats.org/presentationml/2006/main">
  <p:tag name="AS_UNIQUEID" val="488"/>
</p:tagLst>
</file>

<file path=ppt/tags/tag307.xml><?xml version="1.0" encoding="utf-8"?>
<p:tagLst xmlns:p="http://schemas.openxmlformats.org/presentationml/2006/main">
  <p:tag name="AS_UNIQUEID" val="489"/>
</p:tagLst>
</file>

<file path=ppt/tags/tag308.xml><?xml version="1.0" encoding="utf-8"?>
<p:tagLst xmlns:p="http://schemas.openxmlformats.org/presentationml/2006/main">
  <p:tag name="AS_UNIQUEID" val="490"/>
</p:tagLst>
</file>

<file path=ppt/tags/tag309.xml><?xml version="1.0" encoding="utf-8"?>
<p:tagLst xmlns:p="http://schemas.openxmlformats.org/presentationml/2006/main">
  <p:tag name="AS_UNIQUEID" val="491"/>
</p:tagLst>
</file>

<file path=ppt/tags/tag31.xml><?xml version="1.0" encoding="utf-8"?>
<p:tagLst xmlns:p="http://schemas.openxmlformats.org/presentationml/2006/main">
  <p:tag name="AS_UNIQUEID" val="279"/>
</p:tagLst>
</file>

<file path=ppt/tags/tag310.xml><?xml version="1.0" encoding="utf-8"?>
<p:tagLst xmlns:p="http://schemas.openxmlformats.org/presentationml/2006/main">
  <p:tag name="AS_UNIQUEID" val="492"/>
</p:tagLst>
</file>

<file path=ppt/tags/tag311.xml><?xml version="1.0" encoding="utf-8"?>
<p:tagLst xmlns:p="http://schemas.openxmlformats.org/presentationml/2006/main">
  <p:tag name="AS_UNIQUEID" val="493"/>
</p:tagLst>
</file>

<file path=ppt/tags/tag312.xml><?xml version="1.0" encoding="utf-8"?>
<p:tagLst xmlns:p="http://schemas.openxmlformats.org/presentationml/2006/main">
  <p:tag name="AS_UNIQUEID" val="494"/>
</p:tagLst>
</file>

<file path=ppt/tags/tag313.xml><?xml version="1.0" encoding="utf-8"?>
<p:tagLst xmlns:p="http://schemas.openxmlformats.org/presentationml/2006/main">
  <p:tag name="AS_UNIQUEID" val="495"/>
</p:tagLst>
</file>

<file path=ppt/tags/tag314.xml><?xml version="1.0" encoding="utf-8"?>
<p:tagLst xmlns:p="http://schemas.openxmlformats.org/presentationml/2006/main">
  <p:tag name="AS_UNIQUEID" val="496"/>
</p:tagLst>
</file>

<file path=ppt/tags/tag315.xml><?xml version="1.0" encoding="utf-8"?>
<p:tagLst xmlns:p="http://schemas.openxmlformats.org/presentationml/2006/main">
  <p:tag name="AS_UNIQUEID" val="497"/>
</p:tagLst>
</file>

<file path=ppt/tags/tag316.xml><?xml version="1.0" encoding="utf-8"?>
<p:tagLst xmlns:p="http://schemas.openxmlformats.org/presentationml/2006/main">
  <p:tag name="AS_UNIQUEID" val="498"/>
</p:tagLst>
</file>

<file path=ppt/tags/tag317.xml><?xml version="1.0" encoding="utf-8"?>
<p:tagLst xmlns:p="http://schemas.openxmlformats.org/presentationml/2006/main">
  <p:tag name="AS_UNIQUEID" val="499"/>
</p:tagLst>
</file>

<file path=ppt/tags/tag318.xml><?xml version="1.0" encoding="utf-8"?>
<p:tagLst xmlns:p="http://schemas.openxmlformats.org/presentationml/2006/main">
  <p:tag name="AS_UNIQUEID" val="500"/>
</p:tagLst>
</file>

<file path=ppt/tags/tag319.xml><?xml version="1.0" encoding="utf-8"?>
<p:tagLst xmlns:p="http://schemas.openxmlformats.org/presentationml/2006/main">
  <p:tag name="AS_UNIQUEID" val="501"/>
</p:tagLst>
</file>

<file path=ppt/tags/tag32.xml><?xml version="1.0" encoding="utf-8"?>
<p:tagLst xmlns:p="http://schemas.openxmlformats.org/presentationml/2006/main">
  <p:tag name="AS_UNIQUEID" val="280"/>
</p:tagLst>
</file>

<file path=ppt/tags/tag320.xml><?xml version="1.0" encoding="utf-8"?>
<p:tagLst xmlns:p="http://schemas.openxmlformats.org/presentationml/2006/main">
  <p:tag name="AS_UNIQUEID" val="502"/>
</p:tagLst>
</file>

<file path=ppt/tags/tag321.xml><?xml version="1.0" encoding="utf-8"?>
<p:tagLst xmlns:p="http://schemas.openxmlformats.org/presentationml/2006/main">
  <p:tag name="AS_UNIQUEID" val="503"/>
</p:tagLst>
</file>

<file path=ppt/tags/tag322.xml><?xml version="1.0" encoding="utf-8"?>
<p:tagLst xmlns:p="http://schemas.openxmlformats.org/presentationml/2006/main">
  <p:tag name="AS_UNIQUEID" val="504"/>
</p:tagLst>
</file>

<file path=ppt/tags/tag323.xml><?xml version="1.0" encoding="utf-8"?>
<p:tagLst xmlns:p="http://schemas.openxmlformats.org/presentationml/2006/main">
  <p:tag name="AS_UNIQUEID" val="505"/>
</p:tagLst>
</file>

<file path=ppt/tags/tag324.xml><?xml version="1.0" encoding="utf-8"?>
<p:tagLst xmlns:p="http://schemas.openxmlformats.org/presentationml/2006/main">
  <p:tag name="AS_UNIQUEID" val="506"/>
</p:tagLst>
</file>

<file path=ppt/tags/tag325.xml><?xml version="1.0" encoding="utf-8"?>
<p:tagLst xmlns:p="http://schemas.openxmlformats.org/presentationml/2006/main">
  <p:tag name="AS_UNIQUEID" val="507"/>
</p:tagLst>
</file>

<file path=ppt/tags/tag326.xml><?xml version="1.0" encoding="utf-8"?>
<p:tagLst xmlns:p="http://schemas.openxmlformats.org/presentationml/2006/main">
  <p:tag name="AS_UNIQUEID" val="508"/>
</p:tagLst>
</file>

<file path=ppt/tags/tag327.xml><?xml version="1.0" encoding="utf-8"?>
<p:tagLst xmlns:p="http://schemas.openxmlformats.org/presentationml/2006/main">
  <p:tag name="AS_UNIQUEID" val="509"/>
</p:tagLst>
</file>

<file path=ppt/tags/tag328.xml><?xml version="1.0" encoding="utf-8"?>
<p:tagLst xmlns:p="http://schemas.openxmlformats.org/presentationml/2006/main">
  <p:tag name="AS_UNIQUEID" val="510"/>
</p:tagLst>
</file>

<file path=ppt/tags/tag329.xml><?xml version="1.0" encoding="utf-8"?>
<p:tagLst xmlns:p="http://schemas.openxmlformats.org/presentationml/2006/main">
  <p:tag name="AS_UNIQUEID" val="511"/>
</p:tagLst>
</file>

<file path=ppt/tags/tag33.xml><?xml version="1.0" encoding="utf-8"?>
<p:tagLst xmlns:p="http://schemas.openxmlformats.org/presentationml/2006/main">
  <p:tag name="AS_UNIQUEID" val="281"/>
</p:tagLst>
</file>

<file path=ppt/tags/tag330.xml><?xml version="1.0" encoding="utf-8"?>
<p:tagLst xmlns:p="http://schemas.openxmlformats.org/presentationml/2006/main">
  <p:tag name="AS_UNIQUEID" val="512"/>
</p:tagLst>
</file>

<file path=ppt/tags/tag331.xml><?xml version="1.0" encoding="utf-8"?>
<p:tagLst xmlns:p="http://schemas.openxmlformats.org/presentationml/2006/main">
  <p:tag name="AS_UNIQUEID" val="513"/>
</p:tagLst>
</file>

<file path=ppt/tags/tag332.xml><?xml version="1.0" encoding="utf-8"?>
<p:tagLst xmlns:p="http://schemas.openxmlformats.org/presentationml/2006/main">
  <p:tag name="AS_UNIQUEID" val="514"/>
</p:tagLst>
</file>

<file path=ppt/tags/tag333.xml><?xml version="1.0" encoding="utf-8"?>
<p:tagLst xmlns:p="http://schemas.openxmlformats.org/presentationml/2006/main">
  <p:tag name="AS_UNIQUEID" val="515"/>
</p:tagLst>
</file>

<file path=ppt/tags/tag334.xml><?xml version="1.0" encoding="utf-8"?>
<p:tagLst xmlns:p="http://schemas.openxmlformats.org/presentationml/2006/main">
  <p:tag name="AS_UNIQUEID" val="516"/>
</p:tagLst>
</file>

<file path=ppt/tags/tag335.xml><?xml version="1.0" encoding="utf-8"?>
<p:tagLst xmlns:p="http://schemas.openxmlformats.org/presentationml/2006/main">
  <p:tag name="AS_UNIQUEID" val="517"/>
</p:tagLst>
</file>

<file path=ppt/tags/tag336.xml><?xml version="1.0" encoding="utf-8"?>
<p:tagLst xmlns:p="http://schemas.openxmlformats.org/presentationml/2006/main">
  <p:tag name="AS_UNIQUEID" val="518"/>
</p:tagLst>
</file>

<file path=ppt/tags/tag337.xml><?xml version="1.0" encoding="utf-8"?>
<p:tagLst xmlns:p="http://schemas.openxmlformats.org/presentationml/2006/main">
  <p:tag name="AS_UNIQUEID" val="519"/>
</p:tagLst>
</file>

<file path=ppt/tags/tag338.xml><?xml version="1.0" encoding="utf-8"?>
<p:tagLst xmlns:p="http://schemas.openxmlformats.org/presentationml/2006/main">
  <p:tag name="AS_UNIQUEID" val="520"/>
</p:tagLst>
</file>

<file path=ppt/tags/tag339.xml><?xml version="1.0" encoding="utf-8"?>
<p:tagLst xmlns:p="http://schemas.openxmlformats.org/presentationml/2006/main">
  <p:tag name="AS_UNIQUEID" val="521"/>
</p:tagLst>
</file>

<file path=ppt/tags/tag34.xml><?xml version="1.0" encoding="utf-8"?>
<p:tagLst xmlns:p="http://schemas.openxmlformats.org/presentationml/2006/main">
  <p:tag name="AS_UNIQUEID" val="282"/>
</p:tagLst>
</file>

<file path=ppt/tags/tag340.xml><?xml version="1.0" encoding="utf-8"?>
<p:tagLst xmlns:p="http://schemas.openxmlformats.org/presentationml/2006/main">
  <p:tag name="AS_UNIQUEID" val="522"/>
</p:tagLst>
</file>

<file path=ppt/tags/tag341.xml><?xml version="1.0" encoding="utf-8"?>
<p:tagLst xmlns:p="http://schemas.openxmlformats.org/presentationml/2006/main">
  <p:tag name="AS_UNIQUEID" val="523"/>
</p:tagLst>
</file>

<file path=ppt/tags/tag342.xml><?xml version="1.0" encoding="utf-8"?>
<p:tagLst xmlns:p="http://schemas.openxmlformats.org/presentationml/2006/main">
  <p:tag name="AS_UNIQUEID" val="524"/>
</p:tagLst>
</file>

<file path=ppt/tags/tag343.xml><?xml version="1.0" encoding="utf-8"?>
<p:tagLst xmlns:p="http://schemas.openxmlformats.org/presentationml/2006/main">
  <p:tag name="AS_UNIQUEID" val="525"/>
</p:tagLst>
</file>

<file path=ppt/tags/tag344.xml><?xml version="1.0" encoding="utf-8"?>
<p:tagLst xmlns:p="http://schemas.openxmlformats.org/presentationml/2006/main">
  <p:tag name="AS_UNIQUEID" val="526"/>
</p:tagLst>
</file>

<file path=ppt/tags/tag345.xml><?xml version="1.0" encoding="utf-8"?>
<p:tagLst xmlns:p="http://schemas.openxmlformats.org/presentationml/2006/main">
  <p:tag name="AS_UNIQUEID" val="527"/>
</p:tagLst>
</file>

<file path=ppt/tags/tag346.xml><?xml version="1.0" encoding="utf-8"?>
<p:tagLst xmlns:p="http://schemas.openxmlformats.org/presentationml/2006/main">
  <p:tag name="AS_UNIQUEID" val="528"/>
</p:tagLst>
</file>

<file path=ppt/tags/tag347.xml><?xml version="1.0" encoding="utf-8"?>
<p:tagLst xmlns:p="http://schemas.openxmlformats.org/presentationml/2006/main">
  <p:tag name="AS_UNIQUEID" val="529"/>
</p:tagLst>
</file>

<file path=ppt/tags/tag348.xml><?xml version="1.0" encoding="utf-8"?>
<p:tagLst xmlns:p="http://schemas.openxmlformats.org/presentationml/2006/main">
  <p:tag name="AS_UNIQUEID" val="530"/>
</p:tagLst>
</file>

<file path=ppt/tags/tag349.xml><?xml version="1.0" encoding="utf-8"?>
<p:tagLst xmlns:p="http://schemas.openxmlformats.org/presentationml/2006/main">
  <p:tag name="AS_UNIQUEID" val="531"/>
</p:tagLst>
</file>

<file path=ppt/tags/tag35.xml><?xml version="1.0" encoding="utf-8"?>
<p:tagLst xmlns:p="http://schemas.openxmlformats.org/presentationml/2006/main">
  <p:tag name="AS_UNIQUEID" val="283"/>
</p:tagLst>
</file>

<file path=ppt/tags/tag350.xml><?xml version="1.0" encoding="utf-8"?>
<p:tagLst xmlns:p="http://schemas.openxmlformats.org/presentationml/2006/main">
  <p:tag name="AS_UNIQUEID" val="532"/>
</p:tagLst>
</file>

<file path=ppt/tags/tag351.xml><?xml version="1.0" encoding="utf-8"?>
<p:tagLst xmlns:p="http://schemas.openxmlformats.org/presentationml/2006/main">
  <p:tag name="AS_UNIQUEID" val="533"/>
</p:tagLst>
</file>

<file path=ppt/tags/tag352.xml><?xml version="1.0" encoding="utf-8"?>
<p:tagLst xmlns:p="http://schemas.openxmlformats.org/presentationml/2006/main">
  <p:tag name="AS_UNIQUEID" val="534"/>
</p:tagLst>
</file>

<file path=ppt/tags/tag353.xml><?xml version="1.0" encoding="utf-8"?>
<p:tagLst xmlns:p="http://schemas.openxmlformats.org/presentationml/2006/main">
  <p:tag name="AS_UNIQUEID" val="535"/>
</p:tagLst>
</file>

<file path=ppt/tags/tag354.xml><?xml version="1.0" encoding="utf-8"?>
<p:tagLst xmlns:p="http://schemas.openxmlformats.org/presentationml/2006/main">
  <p:tag name="AS_UNIQUEID" val="536"/>
</p:tagLst>
</file>

<file path=ppt/tags/tag355.xml><?xml version="1.0" encoding="utf-8"?>
<p:tagLst xmlns:p="http://schemas.openxmlformats.org/presentationml/2006/main">
  <p:tag name="AS_UNIQUEID" val="537"/>
</p:tagLst>
</file>

<file path=ppt/tags/tag356.xml><?xml version="1.0" encoding="utf-8"?>
<p:tagLst xmlns:p="http://schemas.openxmlformats.org/presentationml/2006/main">
  <p:tag name="AS_UNIQUEID" val="538"/>
</p:tagLst>
</file>

<file path=ppt/tags/tag357.xml><?xml version="1.0" encoding="utf-8"?>
<p:tagLst xmlns:p="http://schemas.openxmlformats.org/presentationml/2006/main">
  <p:tag name="AS_UNIQUEID" val="539"/>
</p:tagLst>
</file>

<file path=ppt/tags/tag358.xml><?xml version="1.0" encoding="utf-8"?>
<p:tagLst xmlns:p="http://schemas.openxmlformats.org/presentationml/2006/main">
  <p:tag name="AS_UNIQUEID" val="540"/>
</p:tagLst>
</file>

<file path=ppt/tags/tag359.xml><?xml version="1.0" encoding="utf-8"?>
<p:tagLst xmlns:p="http://schemas.openxmlformats.org/presentationml/2006/main">
  <p:tag name="AS_UNIQUEID" val="541"/>
</p:tagLst>
</file>

<file path=ppt/tags/tag36.xml><?xml version="1.0" encoding="utf-8"?>
<p:tagLst xmlns:p="http://schemas.openxmlformats.org/presentationml/2006/main">
  <p:tag name="AS_UNIQUEID" val="69"/>
</p:tagLst>
</file>

<file path=ppt/tags/tag360.xml><?xml version="1.0" encoding="utf-8"?>
<p:tagLst xmlns:p="http://schemas.openxmlformats.org/presentationml/2006/main">
  <p:tag name="AS_UNIQUEID" val="542"/>
</p:tagLst>
</file>

<file path=ppt/tags/tag361.xml><?xml version="1.0" encoding="utf-8"?>
<p:tagLst xmlns:p="http://schemas.openxmlformats.org/presentationml/2006/main">
  <p:tag name="AS_UNIQUEID" val="543"/>
</p:tagLst>
</file>

<file path=ppt/tags/tag362.xml><?xml version="1.0" encoding="utf-8"?>
<p:tagLst xmlns:p="http://schemas.openxmlformats.org/presentationml/2006/main">
  <p:tag name="AS_UNIQUEID" val="544"/>
</p:tagLst>
</file>

<file path=ppt/tags/tag363.xml><?xml version="1.0" encoding="utf-8"?>
<p:tagLst xmlns:p="http://schemas.openxmlformats.org/presentationml/2006/main">
  <p:tag name="AS_UNIQUEID" val="545"/>
</p:tagLst>
</file>

<file path=ppt/tags/tag364.xml><?xml version="1.0" encoding="utf-8"?>
<p:tagLst xmlns:p="http://schemas.openxmlformats.org/presentationml/2006/main">
  <p:tag name="AS_UNIQUEID" val="547"/>
</p:tagLst>
</file>

<file path=ppt/tags/tag365.xml><?xml version="1.0" encoding="utf-8"?>
<p:tagLst xmlns:p="http://schemas.openxmlformats.org/presentationml/2006/main">
  <p:tag name="AS_UNIQUEID" val="548"/>
</p:tagLst>
</file>

<file path=ppt/tags/tag366.xml><?xml version="1.0" encoding="utf-8"?>
<p:tagLst xmlns:p="http://schemas.openxmlformats.org/presentationml/2006/main">
  <p:tag name="AS_UNIQUEID" val="27"/>
</p:tagLst>
</file>

<file path=ppt/tags/tag367.xml><?xml version="1.0" encoding="utf-8"?>
<p:tagLst xmlns:p="http://schemas.openxmlformats.org/presentationml/2006/main">
  <p:tag name="AS_UNIQUEID" val="28"/>
</p:tagLst>
</file>

<file path=ppt/tags/tag368.xml><?xml version="1.0" encoding="utf-8"?>
<p:tagLst xmlns:p="http://schemas.openxmlformats.org/presentationml/2006/main">
  <p:tag name="AS_UNIQUEID" val="29"/>
</p:tagLst>
</file>

<file path=ppt/tags/tag369.xml><?xml version="1.0" encoding="utf-8"?>
<p:tagLst xmlns:p="http://schemas.openxmlformats.org/presentationml/2006/main">
  <p:tag name="AS_UNIQUEID" val="30"/>
</p:tagLst>
</file>

<file path=ppt/tags/tag37.xml><?xml version="1.0" encoding="utf-8"?>
<p:tagLst xmlns:p="http://schemas.openxmlformats.org/presentationml/2006/main">
  <p:tag name="AS_UNIQUEID" val="70"/>
</p:tagLst>
</file>

<file path=ppt/tags/tag370.xml><?xml version="1.0" encoding="utf-8"?>
<p:tagLst xmlns:p="http://schemas.openxmlformats.org/presentationml/2006/main">
  <p:tag name="AS_UNIQUEID" val="31"/>
</p:tagLst>
</file>

<file path=ppt/tags/tag371.xml><?xml version="1.0" encoding="utf-8"?>
<p:tagLst xmlns:p="http://schemas.openxmlformats.org/presentationml/2006/main">
  <p:tag name="AS_UNIQUEID" val="32"/>
</p:tagLst>
</file>

<file path=ppt/tags/tag372.xml><?xml version="1.0" encoding="utf-8"?>
<p:tagLst xmlns:p="http://schemas.openxmlformats.org/presentationml/2006/main">
  <p:tag name="AS_UNIQUEID" val="33"/>
</p:tagLst>
</file>

<file path=ppt/tags/tag373.xml><?xml version="1.0" encoding="utf-8"?>
<p:tagLst xmlns:p="http://schemas.openxmlformats.org/presentationml/2006/main">
  <p:tag name="AS_UNIQUEID" val="34"/>
</p:tagLst>
</file>

<file path=ppt/tags/tag374.xml><?xml version="1.0" encoding="utf-8"?>
<p:tagLst xmlns:p="http://schemas.openxmlformats.org/presentationml/2006/main">
  <p:tag name="AS_UNIQUEID" val="35"/>
</p:tagLst>
</file>

<file path=ppt/tags/tag375.xml><?xml version="1.0" encoding="utf-8"?>
<p:tagLst xmlns:p="http://schemas.openxmlformats.org/presentationml/2006/main">
  <p:tag name="AS_UNIQUEID" val="36"/>
</p:tagLst>
</file>

<file path=ppt/tags/tag376.xml><?xml version="1.0" encoding="utf-8"?>
<p:tagLst xmlns:p="http://schemas.openxmlformats.org/presentationml/2006/main">
  <p:tag name="AS_UNIQUEID" val="37"/>
</p:tagLst>
</file>

<file path=ppt/tags/tag377.xml><?xml version="1.0" encoding="utf-8"?>
<p:tagLst xmlns:p="http://schemas.openxmlformats.org/presentationml/2006/main">
  <p:tag name="AS_UNIQUEID" val="38"/>
</p:tagLst>
</file>

<file path=ppt/tags/tag378.xml><?xml version="1.0" encoding="utf-8"?>
<p:tagLst xmlns:p="http://schemas.openxmlformats.org/presentationml/2006/main">
  <p:tag name="AS_UNIQUEID" val="39"/>
</p:tagLst>
</file>

<file path=ppt/tags/tag379.xml><?xml version="1.0" encoding="utf-8"?>
<p:tagLst xmlns:p="http://schemas.openxmlformats.org/presentationml/2006/main">
  <p:tag name="AS_UNIQUEID" val="40"/>
</p:tagLst>
</file>

<file path=ppt/tags/tag38.xml><?xml version="1.0" encoding="utf-8"?>
<p:tagLst xmlns:p="http://schemas.openxmlformats.org/presentationml/2006/main">
  <p:tag name="AS_UNIQUEID" val="71"/>
</p:tagLst>
</file>

<file path=ppt/tags/tag380.xml><?xml version="1.0" encoding="utf-8"?>
<p:tagLst xmlns:p="http://schemas.openxmlformats.org/presentationml/2006/main">
  <p:tag name="AS_UNIQUEID" val="58"/>
</p:tagLst>
</file>

<file path=ppt/tags/tag381.xml><?xml version="1.0" encoding="utf-8"?>
<p:tagLst xmlns:p="http://schemas.openxmlformats.org/presentationml/2006/main">
  <p:tag name="AS_UNIQUEID" val="551"/>
</p:tagLst>
</file>

<file path=ppt/tags/tag382.xml><?xml version="1.0" encoding="utf-8"?>
<p:tagLst xmlns:p="http://schemas.openxmlformats.org/presentationml/2006/main">
  <p:tag name="AS_UNIQUEID" val="552"/>
</p:tagLst>
</file>

<file path=ppt/tags/tag383.xml><?xml version="1.0" encoding="utf-8"?>
<p:tagLst xmlns:p="http://schemas.openxmlformats.org/presentationml/2006/main">
  <p:tag name="AS_UNIQUEID" val="553"/>
</p:tagLst>
</file>

<file path=ppt/tags/tag384.xml><?xml version="1.0" encoding="utf-8"?>
<p:tagLst xmlns:p="http://schemas.openxmlformats.org/presentationml/2006/main">
  <p:tag name="AS_UNIQUEID" val="554"/>
</p:tagLst>
</file>

<file path=ppt/tags/tag385.xml><?xml version="1.0" encoding="utf-8"?>
<p:tagLst xmlns:p="http://schemas.openxmlformats.org/presentationml/2006/main">
  <p:tag name="AS_UNIQUEID" val="555"/>
</p:tagLst>
</file>

<file path=ppt/tags/tag386.xml><?xml version="1.0" encoding="utf-8"?>
<p:tagLst xmlns:p="http://schemas.openxmlformats.org/presentationml/2006/main">
  <p:tag name="AS_UNIQUEID" val="556"/>
</p:tagLst>
</file>

<file path=ppt/tags/tag387.xml><?xml version="1.0" encoding="utf-8"?>
<p:tagLst xmlns:p="http://schemas.openxmlformats.org/presentationml/2006/main">
  <p:tag name="AS_UNIQUEID" val="557"/>
</p:tagLst>
</file>

<file path=ppt/tags/tag388.xml><?xml version="1.0" encoding="utf-8"?>
<p:tagLst xmlns:p="http://schemas.openxmlformats.org/presentationml/2006/main">
  <p:tag name="AS_UNIQUEID" val="558"/>
</p:tagLst>
</file>

<file path=ppt/tags/tag389.xml><?xml version="1.0" encoding="utf-8"?>
<p:tagLst xmlns:p="http://schemas.openxmlformats.org/presentationml/2006/main">
  <p:tag name="AS_UNIQUEID" val="559"/>
</p:tagLst>
</file>

<file path=ppt/tags/tag39.xml><?xml version="1.0" encoding="utf-8"?>
<p:tagLst xmlns:p="http://schemas.openxmlformats.org/presentationml/2006/main">
  <p:tag name="AS_UNIQUEID" val="72"/>
</p:tagLst>
</file>

<file path=ppt/tags/tag390.xml><?xml version="1.0" encoding="utf-8"?>
<p:tagLst xmlns:p="http://schemas.openxmlformats.org/presentationml/2006/main">
  <p:tag name="AS_UNIQUEID" val="560"/>
</p:tagLst>
</file>

<file path=ppt/tags/tag391.xml><?xml version="1.0" encoding="utf-8"?>
<p:tagLst xmlns:p="http://schemas.openxmlformats.org/presentationml/2006/main">
  <p:tag name="AS_UNIQUEID" val="561"/>
</p:tagLst>
</file>

<file path=ppt/tags/tag392.xml><?xml version="1.0" encoding="utf-8"?>
<p:tagLst xmlns:p="http://schemas.openxmlformats.org/presentationml/2006/main">
  <p:tag name="AS_UNIQUEID" val="562"/>
</p:tagLst>
</file>

<file path=ppt/tags/tag393.xml><?xml version="1.0" encoding="utf-8"?>
<p:tagLst xmlns:p="http://schemas.openxmlformats.org/presentationml/2006/main">
  <p:tag name="AS_UNIQUEID" val="563"/>
</p:tagLst>
</file>

<file path=ppt/tags/tag394.xml><?xml version="1.0" encoding="utf-8"?>
<p:tagLst xmlns:p="http://schemas.openxmlformats.org/presentationml/2006/main">
  <p:tag name="AS_UNIQUEID" val="564"/>
</p:tagLst>
</file>

<file path=ppt/tags/tag395.xml><?xml version="1.0" encoding="utf-8"?>
<p:tagLst xmlns:p="http://schemas.openxmlformats.org/presentationml/2006/main">
  <p:tag name="AS_UNIQUEID" val="566"/>
</p:tagLst>
</file>

<file path=ppt/tags/tag396.xml><?xml version="1.0" encoding="utf-8"?>
<p:tagLst xmlns:p="http://schemas.openxmlformats.org/presentationml/2006/main">
  <p:tag name="AS_UNIQUEID" val="567"/>
</p:tagLst>
</file>

<file path=ppt/tags/tag397.xml><?xml version="1.0" encoding="utf-8"?>
<p:tagLst xmlns:p="http://schemas.openxmlformats.org/presentationml/2006/main">
  <p:tag name="AS_UNIQUEID" val="568"/>
</p:tagLst>
</file>

<file path=ppt/tags/tag398.xml><?xml version="1.0" encoding="utf-8"?>
<p:tagLst xmlns:p="http://schemas.openxmlformats.org/presentationml/2006/main">
  <p:tag name="AS_UNIQUEID" val="569"/>
</p:tagLst>
</file>

<file path=ppt/tags/tag399.xml><?xml version="1.0" encoding="utf-8"?>
<p:tagLst xmlns:p="http://schemas.openxmlformats.org/presentationml/2006/main">
  <p:tag name="AS_UNIQUEID" val="570"/>
</p:tagLst>
</file>

<file path=ppt/tags/tag4.xml><?xml version="1.0" encoding="utf-8"?>
<p:tagLst xmlns:p="http://schemas.openxmlformats.org/presentationml/2006/main">
  <p:tag name="AS_UNIQUEID" val="30"/>
</p:tagLst>
</file>

<file path=ppt/tags/tag40.xml><?xml version="1.0" encoding="utf-8"?>
<p:tagLst xmlns:p="http://schemas.openxmlformats.org/presentationml/2006/main">
  <p:tag name="AS_UNIQUEID" val="73"/>
</p:tagLst>
</file>

<file path=ppt/tags/tag400.xml><?xml version="1.0" encoding="utf-8"?>
<p:tagLst xmlns:p="http://schemas.openxmlformats.org/presentationml/2006/main">
  <p:tag name="AS_UNIQUEID" val="571"/>
</p:tagLst>
</file>

<file path=ppt/tags/tag401.xml><?xml version="1.0" encoding="utf-8"?>
<p:tagLst xmlns:p="http://schemas.openxmlformats.org/presentationml/2006/main">
  <p:tag name="AS_UNIQUEID" val="573"/>
</p:tagLst>
</file>

<file path=ppt/tags/tag402.xml><?xml version="1.0" encoding="utf-8"?>
<p:tagLst xmlns:p="http://schemas.openxmlformats.org/presentationml/2006/main">
  <p:tag name="AS_UNIQUEID" val="574"/>
</p:tagLst>
</file>

<file path=ppt/tags/tag403.xml><?xml version="1.0" encoding="utf-8"?>
<p:tagLst xmlns:p="http://schemas.openxmlformats.org/presentationml/2006/main">
  <p:tag name="AS_UNIQUEID" val="575"/>
</p:tagLst>
</file>

<file path=ppt/tags/tag404.xml><?xml version="1.0" encoding="utf-8"?>
<p:tagLst xmlns:p="http://schemas.openxmlformats.org/presentationml/2006/main">
  <p:tag name="AS_UNIQUEID" val="576"/>
</p:tagLst>
</file>

<file path=ppt/tags/tag405.xml><?xml version="1.0" encoding="utf-8"?>
<p:tagLst xmlns:p="http://schemas.openxmlformats.org/presentationml/2006/main">
  <p:tag name="AS_UNIQUEID" val="577"/>
</p:tagLst>
</file>

<file path=ppt/tags/tag406.xml><?xml version="1.0" encoding="utf-8"?>
<p:tagLst xmlns:p="http://schemas.openxmlformats.org/presentationml/2006/main">
  <p:tag name="AS_UNIQUEID" val="578"/>
</p:tagLst>
</file>

<file path=ppt/tags/tag407.xml><?xml version="1.0" encoding="utf-8"?>
<p:tagLst xmlns:p="http://schemas.openxmlformats.org/presentationml/2006/main">
  <p:tag name="AS_UNIQUEID" val="580"/>
</p:tagLst>
</file>

<file path=ppt/tags/tag408.xml><?xml version="1.0" encoding="utf-8"?>
<p:tagLst xmlns:p="http://schemas.openxmlformats.org/presentationml/2006/main">
  <p:tag name="AS_UNIQUEID" val="581"/>
</p:tagLst>
</file>

<file path=ppt/tags/tag409.xml><?xml version="1.0" encoding="utf-8"?>
<p:tagLst xmlns:p="http://schemas.openxmlformats.org/presentationml/2006/main">
  <p:tag name="AS_UNIQUEID" val="582"/>
</p:tagLst>
</file>

<file path=ppt/tags/tag41.xml><?xml version="1.0" encoding="utf-8"?>
<p:tagLst xmlns:p="http://schemas.openxmlformats.org/presentationml/2006/main">
  <p:tag name="AS_UNIQUEID" val="75"/>
</p:tagLst>
</file>

<file path=ppt/tags/tag410.xml><?xml version="1.0" encoding="utf-8"?>
<p:tagLst xmlns:p="http://schemas.openxmlformats.org/presentationml/2006/main">
  <p:tag name="AS_UNIQUEID" val="583"/>
</p:tagLst>
</file>

<file path=ppt/tags/tag411.xml><?xml version="1.0" encoding="utf-8"?>
<p:tagLst xmlns:p="http://schemas.openxmlformats.org/presentationml/2006/main">
  <p:tag name="AS_UNIQUEID" val="584"/>
</p:tagLst>
</file>

<file path=ppt/tags/tag412.xml><?xml version="1.0" encoding="utf-8"?>
<p:tagLst xmlns:p="http://schemas.openxmlformats.org/presentationml/2006/main">
  <p:tag name="AS_UNIQUEID" val="585"/>
</p:tagLst>
</file>

<file path=ppt/tags/tag413.xml><?xml version="1.0" encoding="utf-8"?>
<p:tagLst xmlns:p="http://schemas.openxmlformats.org/presentationml/2006/main">
  <p:tag name="AS_UNIQUEID" val="586"/>
</p:tagLst>
</file>

<file path=ppt/tags/tag414.xml><?xml version="1.0" encoding="utf-8"?>
<p:tagLst xmlns:p="http://schemas.openxmlformats.org/presentationml/2006/main">
  <p:tag name="AS_UNIQUEID" val="587"/>
</p:tagLst>
</file>

<file path=ppt/tags/tag415.xml><?xml version="1.0" encoding="utf-8"?>
<p:tagLst xmlns:p="http://schemas.openxmlformats.org/presentationml/2006/main">
  <p:tag name="AS_UNIQUEID" val="588"/>
</p:tagLst>
</file>

<file path=ppt/tags/tag416.xml><?xml version="1.0" encoding="utf-8"?>
<p:tagLst xmlns:p="http://schemas.openxmlformats.org/presentationml/2006/main">
  <p:tag name="AS_UNIQUEID" val="589"/>
</p:tagLst>
</file>

<file path=ppt/tags/tag417.xml><?xml version="1.0" encoding="utf-8"?>
<p:tagLst xmlns:p="http://schemas.openxmlformats.org/presentationml/2006/main">
  <p:tag name="AS_UNIQUEID" val="590"/>
</p:tagLst>
</file>

<file path=ppt/tags/tag418.xml><?xml version="1.0" encoding="utf-8"?>
<p:tagLst xmlns:p="http://schemas.openxmlformats.org/presentationml/2006/main">
  <p:tag name="AS_UNIQUEID" val="591"/>
</p:tagLst>
</file>

<file path=ppt/tags/tag419.xml><?xml version="1.0" encoding="utf-8"?>
<p:tagLst xmlns:p="http://schemas.openxmlformats.org/presentationml/2006/main">
  <p:tag name="AS_UNIQUEID" val="592"/>
</p:tagLst>
</file>

<file path=ppt/tags/tag42.xml><?xml version="1.0" encoding="utf-8"?>
<p:tagLst xmlns:p="http://schemas.openxmlformats.org/presentationml/2006/main">
  <p:tag name="AS_UNIQUEID" val="76"/>
</p:tagLst>
</file>

<file path=ppt/tags/tag420.xml><?xml version="1.0" encoding="utf-8"?>
<p:tagLst xmlns:p="http://schemas.openxmlformats.org/presentationml/2006/main">
  <p:tag name="AS_UNIQUEID" val="593"/>
</p:tagLst>
</file>

<file path=ppt/tags/tag421.xml><?xml version="1.0" encoding="utf-8"?>
<p:tagLst xmlns:p="http://schemas.openxmlformats.org/presentationml/2006/main">
  <p:tag name="AS_UNIQUEID" val="594"/>
</p:tagLst>
</file>

<file path=ppt/tags/tag422.xml><?xml version="1.0" encoding="utf-8"?>
<p:tagLst xmlns:p="http://schemas.openxmlformats.org/presentationml/2006/main">
  <p:tag name="AS_UNIQUEID" val="595"/>
</p:tagLst>
</file>

<file path=ppt/tags/tag423.xml><?xml version="1.0" encoding="utf-8"?>
<p:tagLst xmlns:p="http://schemas.openxmlformats.org/presentationml/2006/main">
  <p:tag name="AS_UNIQUEID" val="596"/>
</p:tagLst>
</file>

<file path=ppt/tags/tag424.xml><?xml version="1.0" encoding="utf-8"?>
<p:tagLst xmlns:p="http://schemas.openxmlformats.org/presentationml/2006/main">
  <p:tag name="AS_UNIQUEID" val="597"/>
</p:tagLst>
</file>

<file path=ppt/tags/tag425.xml><?xml version="1.0" encoding="utf-8"?>
<p:tagLst xmlns:p="http://schemas.openxmlformats.org/presentationml/2006/main">
  <p:tag name="AS_UNIQUEID" val="598"/>
</p:tagLst>
</file>

<file path=ppt/tags/tag426.xml><?xml version="1.0" encoding="utf-8"?>
<p:tagLst xmlns:p="http://schemas.openxmlformats.org/presentationml/2006/main">
  <p:tag name="AS_UNIQUEID" val="599"/>
</p:tagLst>
</file>

<file path=ppt/tags/tag427.xml><?xml version="1.0" encoding="utf-8"?>
<p:tagLst xmlns:p="http://schemas.openxmlformats.org/presentationml/2006/main">
  <p:tag name="AS_UNIQUEID" val="600"/>
</p:tagLst>
</file>

<file path=ppt/tags/tag428.xml><?xml version="1.0" encoding="utf-8"?>
<p:tagLst xmlns:p="http://schemas.openxmlformats.org/presentationml/2006/main">
  <p:tag name="AS_UNIQUEID" val="601"/>
</p:tagLst>
</file>

<file path=ppt/tags/tag429.xml><?xml version="1.0" encoding="utf-8"?>
<p:tagLst xmlns:p="http://schemas.openxmlformats.org/presentationml/2006/main">
  <p:tag name="AS_UNIQUEID" val="602"/>
</p:tagLst>
</file>

<file path=ppt/tags/tag43.xml><?xml version="1.0" encoding="utf-8"?>
<p:tagLst xmlns:p="http://schemas.openxmlformats.org/presentationml/2006/main">
  <p:tag name="AS_UNIQUEID" val="77"/>
</p:tagLst>
</file>

<file path=ppt/tags/tag430.xml><?xml version="1.0" encoding="utf-8"?>
<p:tagLst xmlns:p="http://schemas.openxmlformats.org/presentationml/2006/main">
  <p:tag name="AS_UNIQUEID" val="603"/>
</p:tagLst>
</file>

<file path=ppt/tags/tag431.xml><?xml version="1.0" encoding="utf-8"?>
<p:tagLst xmlns:p="http://schemas.openxmlformats.org/presentationml/2006/main">
  <p:tag name="AS_UNIQUEID" val="604"/>
</p:tagLst>
</file>

<file path=ppt/tags/tag432.xml><?xml version="1.0" encoding="utf-8"?>
<p:tagLst xmlns:p="http://schemas.openxmlformats.org/presentationml/2006/main">
  <p:tag name="AS_UNIQUEID" val="605"/>
</p:tagLst>
</file>

<file path=ppt/tags/tag433.xml><?xml version="1.0" encoding="utf-8"?>
<p:tagLst xmlns:p="http://schemas.openxmlformats.org/presentationml/2006/main">
  <p:tag name="AS_UNIQUEID" val="606"/>
</p:tagLst>
</file>

<file path=ppt/tags/tag434.xml><?xml version="1.0" encoding="utf-8"?>
<p:tagLst xmlns:p="http://schemas.openxmlformats.org/presentationml/2006/main">
  <p:tag name="AS_UNIQUEID" val="607"/>
</p:tagLst>
</file>

<file path=ppt/tags/tag435.xml><?xml version="1.0" encoding="utf-8"?>
<p:tagLst xmlns:p="http://schemas.openxmlformats.org/presentationml/2006/main">
  <p:tag name="AS_UNIQUEID" val="608"/>
</p:tagLst>
</file>

<file path=ppt/tags/tag436.xml><?xml version="1.0" encoding="utf-8"?>
<p:tagLst xmlns:p="http://schemas.openxmlformats.org/presentationml/2006/main">
  <p:tag name="AS_UNIQUEID" val="609"/>
</p:tagLst>
</file>

<file path=ppt/tags/tag437.xml><?xml version="1.0" encoding="utf-8"?>
<p:tagLst xmlns:p="http://schemas.openxmlformats.org/presentationml/2006/main">
  <p:tag name="AS_UNIQUEID" val="610"/>
</p:tagLst>
</file>

<file path=ppt/tags/tag438.xml><?xml version="1.0" encoding="utf-8"?>
<p:tagLst xmlns:p="http://schemas.openxmlformats.org/presentationml/2006/main">
  <p:tag name="AS_UNIQUEID" val="611"/>
</p:tagLst>
</file>

<file path=ppt/tags/tag439.xml><?xml version="1.0" encoding="utf-8"?>
<p:tagLst xmlns:p="http://schemas.openxmlformats.org/presentationml/2006/main">
  <p:tag name="AS_UNIQUEID" val="612"/>
</p:tagLst>
</file>

<file path=ppt/tags/tag44.xml><?xml version="1.0" encoding="utf-8"?>
<p:tagLst xmlns:p="http://schemas.openxmlformats.org/presentationml/2006/main">
  <p:tag name="AS_UNIQUEID" val="78"/>
</p:tagLst>
</file>

<file path=ppt/tags/tag440.xml><?xml version="1.0" encoding="utf-8"?>
<p:tagLst xmlns:p="http://schemas.openxmlformats.org/presentationml/2006/main">
  <p:tag name="AS_UNIQUEID" val="613"/>
</p:tagLst>
</file>

<file path=ppt/tags/tag441.xml><?xml version="1.0" encoding="utf-8"?>
<p:tagLst xmlns:p="http://schemas.openxmlformats.org/presentationml/2006/main">
  <p:tag name="AS_UNIQUEID" val="614"/>
</p:tagLst>
</file>

<file path=ppt/tags/tag442.xml><?xml version="1.0" encoding="utf-8"?>
<p:tagLst xmlns:p="http://schemas.openxmlformats.org/presentationml/2006/main">
  <p:tag name="AS_UNIQUEID" val="615"/>
</p:tagLst>
</file>

<file path=ppt/tags/tag443.xml><?xml version="1.0" encoding="utf-8"?>
<p:tagLst xmlns:p="http://schemas.openxmlformats.org/presentationml/2006/main">
  <p:tag name="AS_UNIQUEID" val="616"/>
</p:tagLst>
</file>

<file path=ppt/tags/tag444.xml><?xml version="1.0" encoding="utf-8"?>
<p:tagLst xmlns:p="http://schemas.openxmlformats.org/presentationml/2006/main">
  <p:tag name="AS_UNIQUEID" val="617"/>
</p:tagLst>
</file>

<file path=ppt/tags/tag445.xml><?xml version="1.0" encoding="utf-8"?>
<p:tagLst xmlns:p="http://schemas.openxmlformats.org/presentationml/2006/main">
  <p:tag name="AS_UNIQUEID" val="618"/>
</p:tagLst>
</file>

<file path=ppt/tags/tag446.xml><?xml version="1.0" encoding="utf-8"?>
<p:tagLst xmlns:p="http://schemas.openxmlformats.org/presentationml/2006/main">
  <p:tag name="AS_UNIQUEID" val="619"/>
</p:tagLst>
</file>

<file path=ppt/tags/tag447.xml><?xml version="1.0" encoding="utf-8"?>
<p:tagLst xmlns:p="http://schemas.openxmlformats.org/presentationml/2006/main">
  <p:tag name="AS_UNIQUEID" val="620"/>
</p:tagLst>
</file>

<file path=ppt/tags/tag448.xml><?xml version="1.0" encoding="utf-8"?>
<p:tagLst xmlns:p="http://schemas.openxmlformats.org/presentationml/2006/main">
  <p:tag name="AS_UNIQUEID" val="621"/>
</p:tagLst>
</file>

<file path=ppt/tags/tag449.xml><?xml version="1.0" encoding="utf-8"?>
<p:tagLst xmlns:p="http://schemas.openxmlformats.org/presentationml/2006/main">
  <p:tag name="AS_UNIQUEID" val="622"/>
</p:tagLst>
</file>

<file path=ppt/tags/tag45.xml><?xml version="1.0" encoding="utf-8"?>
<p:tagLst xmlns:p="http://schemas.openxmlformats.org/presentationml/2006/main">
  <p:tag name="AS_UNIQUEID" val="79"/>
</p:tagLst>
</file>

<file path=ppt/tags/tag450.xml><?xml version="1.0" encoding="utf-8"?>
<p:tagLst xmlns:p="http://schemas.openxmlformats.org/presentationml/2006/main">
  <p:tag name="AS_UNIQUEID" val="623"/>
</p:tagLst>
</file>

<file path=ppt/tags/tag451.xml><?xml version="1.0" encoding="utf-8"?>
<p:tagLst xmlns:p="http://schemas.openxmlformats.org/presentationml/2006/main">
  <p:tag name="AS_UNIQUEID" val="624"/>
</p:tagLst>
</file>

<file path=ppt/tags/tag452.xml><?xml version="1.0" encoding="utf-8"?>
<p:tagLst xmlns:p="http://schemas.openxmlformats.org/presentationml/2006/main">
  <p:tag name="AS_UNIQUEID" val="625"/>
</p:tagLst>
</file>

<file path=ppt/tags/tag453.xml><?xml version="1.0" encoding="utf-8"?>
<p:tagLst xmlns:p="http://schemas.openxmlformats.org/presentationml/2006/main">
  <p:tag name="AS_UNIQUEID" val="626"/>
</p:tagLst>
</file>

<file path=ppt/tags/tag454.xml><?xml version="1.0" encoding="utf-8"?>
<p:tagLst xmlns:p="http://schemas.openxmlformats.org/presentationml/2006/main">
  <p:tag name="AS_UNIQUEID" val="628"/>
</p:tagLst>
</file>

<file path=ppt/tags/tag455.xml><?xml version="1.0" encoding="utf-8"?>
<p:tagLst xmlns:p="http://schemas.openxmlformats.org/presentationml/2006/main">
  <p:tag name="AS_UNIQUEID" val="629"/>
</p:tagLst>
</file>

<file path=ppt/tags/tag456.xml><?xml version="1.0" encoding="utf-8"?>
<p:tagLst xmlns:p="http://schemas.openxmlformats.org/presentationml/2006/main">
  <p:tag name="AS_UNIQUEID" val="630"/>
</p:tagLst>
</file>

<file path=ppt/tags/tag457.xml><?xml version="1.0" encoding="utf-8"?>
<p:tagLst xmlns:p="http://schemas.openxmlformats.org/presentationml/2006/main">
  <p:tag name="AS_UNIQUEID" val="631"/>
</p:tagLst>
</file>

<file path=ppt/tags/tag458.xml><?xml version="1.0" encoding="utf-8"?>
<p:tagLst xmlns:p="http://schemas.openxmlformats.org/presentationml/2006/main">
  <p:tag name="AS_UNIQUEID" val="632"/>
</p:tagLst>
</file>

<file path=ppt/tags/tag459.xml><?xml version="1.0" encoding="utf-8"?>
<p:tagLst xmlns:p="http://schemas.openxmlformats.org/presentationml/2006/main">
  <p:tag name="AS_UNIQUEID" val="633"/>
</p:tagLst>
</file>

<file path=ppt/tags/tag46.xml><?xml version="1.0" encoding="utf-8"?>
<p:tagLst xmlns:p="http://schemas.openxmlformats.org/presentationml/2006/main">
  <p:tag name="AS_UNIQUEID" val="81"/>
</p:tagLst>
</file>

<file path=ppt/tags/tag460.xml><?xml version="1.0" encoding="utf-8"?>
<p:tagLst xmlns:p="http://schemas.openxmlformats.org/presentationml/2006/main">
  <p:tag name="AS_UNIQUEID" val="67"/>
</p:tagLst>
</file>

<file path=ppt/tags/tag461.xml><?xml version="1.0" encoding="utf-8"?>
<p:tagLst xmlns:p="http://schemas.openxmlformats.org/presentationml/2006/main">
  <p:tag name="AS_UNIQUEID" val="68"/>
</p:tagLst>
</file>

<file path=ppt/tags/tag462.xml><?xml version="1.0" encoding="utf-8"?>
<p:tagLst xmlns:p="http://schemas.openxmlformats.org/presentationml/2006/main">
  <p:tag name="AS_UNIQUEID" val="69"/>
</p:tagLst>
</file>

<file path=ppt/tags/tag463.xml><?xml version="1.0" encoding="utf-8"?>
<p:tagLst xmlns:p="http://schemas.openxmlformats.org/presentationml/2006/main">
  <p:tag name="AS_UNIQUEID" val="71"/>
</p:tagLst>
</file>

<file path=ppt/tags/tag464.xml><?xml version="1.0" encoding="utf-8"?>
<p:tagLst xmlns:p="http://schemas.openxmlformats.org/presentationml/2006/main">
  <p:tag name="AS_UNIQUEID" val="72"/>
</p:tagLst>
</file>

<file path=ppt/tags/tag465.xml><?xml version="1.0" encoding="utf-8"?>
<p:tagLst xmlns:p="http://schemas.openxmlformats.org/presentationml/2006/main">
  <p:tag name="AS_UNIQUEID" val="73"/>
</p:tagLst>
</file>

<file path=ppt/tags/tag466.xml><?xml version="1.0" encoding="utf-8"?>
<p:tagLst xmlns:p="http://schemas.openxmlformats.org/presentationml/2006/main">
  <p:tag name="AS_UNIQUEID" val="74"/>
</p:tagLst>
</file>

<file path=ppt/tags/tag467.xml><?xml version="1.0" encoding="utf-8"?>
<p:tagLst xmlns:p="http://schemas.openxmlformats.org/presentationml/2006/main">
  <p:tag name="AS_UNIQUEID" val="75"/>
</p:tagLst>
</file>

<file path=ppt/tags/tag468.xml><?xml version="1.0" encoding="utf-8"?>
<p:tagLst xmlns:p="http://schemas.openxmlformats.org/presentationml/2006/main">
  <p:tag name="AS_UNIQUEID" val="76"/>
</p:tagLst>
</file>

<file path=ppt/tags/tag469.xml><?xml version="1.0" encoding="utf-8"?>
<p:tagLst xmlns:p="http://schemas.openxmlformats.org/presentationml/2006/main">
  <p:tag name="AS_UNIQUEID" val="77"/>
</p:tagLst>
</file>

<file path=ppt/tags/tag47.xml><?xml version="1.0" encoding="utf-8"?>
<p:tagLst xmlns:p="http://schemas.openxmlformats.org/presentationml/2006/main">
  <p:tag name="AS_UNIQUEID" val="82"/>
</p:tagLst>
</file>

<file path=ppt/tags/tag470.xml><?xml version="1.0" encoding="utf-8"?>
<p:tagLst xmlns:p="http://schemas.openxmlformats.org/presentationml/2006/main">
  <p:tag name="AS_UNIQUEID" val="78"/>
</p:tagLst>
</file>

<file path=ppt/tags/tag471.xml><?xml version="1.0" encoding="utf-8"?>
<p:tagLst xmlns:p="http://schemas.openxmlformats.org/presentationml/2006/main">
  <p:tag name="AS_UNIQUEID" val="79"/>
</p:tagLst>
</file>

<file path=ppt/tags/tag472.xml><?xml version="1.0" encoding="utf-8"?>
<p:tagLst xmlns:p="http://schemas.openxmlformats.org/presentationml/2006/main">
  <p:tag name="AS_UNIQUEID" val="80"/>
</p:tagLst>
</file>

<file path=ppt/tags/tag473.xml><?xml version="1.0" encoding="utf-8"?>
<p:tagLst xmlns:p="http://schemas.openxmlformats.org/presentationml/2006/main">
  <p:tag name="AS_UNIQUEID" val="86"/>
</p:tagLst>
</file>

<file path=ppt/tags/tag474.xml><?xml version="1.0" encoding="utf-8"?>
<p:tagLst xmlns:p="http://schemas.openxmlformats.org/presentationml/2006/main">
  <p:tag name="AS_UNIQUEID" val="87"/>
</p:tagLst>
</file>

<file path=ppt/tags/tag475.xml><?xml version="1.0" encoding="utf-8"?>
<p:tagLst xmlns:p="http://schemas.openxmlformats.org/presentationml/2006/main">
  <p:tag name="AS_UNIQUEID" val="88"/>
</p:tagLst>
</file>

<file path=ppt/tags/tag476.xml><?xml version="1.0" encoding="utf-8"?>
<p:tagLst xmlns:p="http://schemas.openxmlformats.org/presentationml/2006/main">
  <p:tag name="AS_UNIQUEID" val="89"/>
</p:tagLst>
</file>

<file path=ppt/tags/tag477.xml><?xml version="1.0" encoding="utf-8"?>
<p:tagLst xmlns:p="http://schemas.openxmlformats.org/presentationml/2006/main">
  <p:tag name="AS_UNIQUEID" val="90"/>
</p:tagLst>
</file>

<file path=ppt/tags/tag478.xml><?xml version="1.0" encoding="utf-8"?>
<p:tagLst xmlns:p="http://schemas.openxmlformats.org/presentationml/2006/main">
  <p:tag name="AS_UNIQUEID" val="91"/>
</p:tagLst>
</file>

<file path=ppt/tags/tag479.xml><?xml version="1.0" encoding="utf-8"?>
<p:tagLst xmlns:p="http://schemas.openxmlformats.org/presentationml/2006/main">
  <p:tag name="AS_UNIQUEID" val="92"/>
</p:tagLst>
</file>

<file path=ppt/tags/tag48.xml><?xml version="1.0" encoding="utf-8"?>
<p:tagLst xmlns:p="http://schemas.openxmlformats.org/presentationml/2006/main">
  <p:tag name="AS_UNIQUEID" val="83"/>
</p:tagLst>
</file>

<file path=ppt/tags/tag480.xml><?xml version="1.0" encoding="utf-8"?>
<p:tagLst xmlns:p="http://schemas.openxmlformats.org/presentationml/2006/main">
  <p:tag name="AS_UNIQUEID" val="93"/>
</p:tagLst>
</file>

<file path=ppt/tags/tag481.xml><?xml version="1.0" encoding="utf-8"?>
<p:tagLst xmlns:p="http://schemas.openxmlformats.org/presentationml/2006/main">
  <p:tag name="AS_UNIQUEID" val="229"/>
</p:tagLst>
</file>

<file path=ppt/tags/tag482.xml><?xml version="1.0" encoding="utf-8"?>
<p:tagLst xmlns:p="http://schemas.openxmlformats.org/presentationml/2006/main">
  <p:tag name="AS_UNIQUEID" val="230"/>
</p:tagLst>
</file>

<file path=ppt/tags/tag483.xml><?xml version="1.0" encoding="utf-8"?>
<p:tagLst xmlns:p="http://schemas.openxmlformats.org/presentationml/2006/main">
  <p:tag name="AS_UNIQUEID" val="231"/>
</p:tagLst>
</file>

<file path=ppt/tags/tag484.xml><?xml version="1.0" encoding="utf-8"?>
<p:tagLst xmlns:p="http://schemas.openxmlformats.org/presentationml/2006/main">
  <p:tag name="AS_UNIQUEID" val="232"/>
</p:tagLst>
</file>

<file path=ppt/tags/tag485.xml><?xml version="1.0" encoding="utf-8"?>
<p:tagLst xmlns:p="http://schemas.openxmlformats.org/presentationml/2006/main">
  <p:tag name="AS_UNIQUEID" val="233"/>
</p:tagLst>
</file>

<file path=ppt/tags/tag486.xml><?xml version="1.0" encoding="utf-8"?>
<p:tagLst xmlns:p="http://schemas.openxmlformats.org/presentationml/2006/main">
  <p:tag name="AS_UNIQUEID" val="238"/>
</p:tagLst>
</file>

<file path=ppt/tags/tag487.xml><?xml version="1.0" encoding="utf-8"?>
<p:tagLst xmlns:p="http://schemas.openxmlformats.org/presentationml/2006/main">
  <p:tag name="AS_UNIQUEID" val="239"/>
</p:tagLst>
</file>

<file path=ppt/tags/tag488.xml><?xml version="1.0" encoding="utf-8"?>
<p:tagLst xmlns:p="http://schemas.openxmlformats.org/presentationml/2006/main">
  <p:tag name="AS_UNIQUEID" val="235"/>
</p:tagLst>
</file>

<file path=ppt/tags/tag489.xml><?xml version="1.0" encoding="utf-8"?>
<p:tagLst xmlns:p="http://schemas.openxmlformats.org/presentationml/2006/main">
  <p:tag name="AS_UNIQUEID" val="236"/>
</p:tagLst>
</file>

<file path=ppt/tags/tag49.xml><?xml version="1.0" encoding="utf-8"?>
<p:tagLst xmlns:p="http://schemas.openxmlformats.org/presentationml/2006/main">
  <p:tag name="AS_UNIQUEID" val="84"/>
</p:tagLst>
</file>

<file path=ppt/tags/tag490.xml><?xml version="1.0" encoding="utf-8"?>
<p:tagLst xmlns:p="http://schemas.openxmlformats.org/presentationml/2006/main">
  <p:tag name="AS_UNIQUEID" val="244"/>
</p:tagLst>
</file>

<file path=ppt/tags/tag491.xml><?xml version="1.0" encoding="utf-8"?>
<p:tagLst xmlns:p="http://schemas.openxmlformats.org/presentationml/2006/main">
  <p:tag name="AS_UNIQUEID" val="245"/>
</p:tagLst>
</file>

<file path=ppt/tags/tag492.xml><?xml version="1.0" encoding="utf-8"?>
<p:tagLst xmlns:p="http://schemas.openxmlformats.org/presentationml/2006/main">
  <p:tag name="AS_UNIQUEID" val="241"/>
</p:tagLst>
</file>

<file path=ppt/tags/tag493.xml><?xml version="1.0" encoding="utf-8"?>
<p:tagLst xmlns:p="http://schemas.openxmlformats.org/presentationml/2006/main">
  <p:tag name="AS_UNIQUEID" val="242"/>
</p:tagLst>
</file>

<file path=ppt/tags/tag494.xml><?xml version="1.0" encoding="utf-8"?>
<p:tagLst xmlns:p="http://schemas.openxmlformats.org/presentationml/2006/main">
  <p:tag name="AS_UNIQUEID" val="247"/>
</p:tagLst>
</file>

<file path=ppt/tags/tag495.xml><?xml version="1.0" encoding="utf-8"?>
<p:tagLst xmlns:p="http://schemas.openxmlformats.org/presentationml/2006/main">
  <p:tag name="AS_UNIQUEID" val="248"/>
</p:tagLst>
</file>

<file path=ppt/tags/tag496.xml><?xml version="1.0" encoding="utf-8"?>
<p:tagLst xmlns:p="http://schemas.openxmlformats.org/presentationml/2006/main">
  <p:tag name="AS_UNIQUEID" val="249"/>
</p:tagLst>
</file>

<file path=ppt/tags/tag497.xml><?xml version="1.0" encoding="utf-8"?>
<p:tagLst xmlns:p="http://schemas.openxmlformats.org/presentationml/2006/main">
  <p:tag name="AS_UNIQUEID" val="250"/>
</p:tagLst>
</file>

<file path=ppt/tags/tag498.xml><?xml version="1.0" encoding="utf-8"?>
<p:tagLst xmlns:p="http://schemas.openxmlformats.org/presentationml/2006/main">
  <p:tag name="AS_UNIQUEID" val="251"/>
</p:tagLst>
</file>

<file path=ppt/tags/tag499.xml><?xml version="1.0" encoding="utf-8"?>
<p:tagLst xmlns:p="http://schemas.openxmlformats.org/presentationml/2006/main">
  <p:tag name="AS_UNIQUEID" val="252"/>
</p:tagLst>
</file>

<file path=ppt/tags/tag5.xml><?xml version="1.0" encoding="utf-8"?>
<p:tagLst xmlns:p="http://schemas.openxmlformats.org/presentationml/2006/main">
  <p:tag name="AS_UNIQUEID" val="31"/>
</p:tagLst>
</file>

<file path=ppt/tags/tag50.xml><?xml version="1.0" encoding="utf-8"?>
<p:tagLst xmlns:p="http://schemas.openxmlformats.org/presentationml/2006/main">
  <p:tag name="AS_UNIQUEID" val="85"/>
</p:tagLst>
</file>

<file path=ppt/tags/tag500.xml><?xml version="1.0" encoding="utf-8"?>
<p:tagLst xmlns:p="http://schemas.openxmlformats.org/presentationml/2006/main">
  <p:tag name="AS_UNIQUEID" val="253"/>
</p:tagLst>
</file>

<file path=ppt/tags/tag501.xml><?xml version="1.0" encoding="utf-8"?>
<p:tagLst xmlns:p="http://schemas.openxmlformats.org/presentationml/2006/main">
  <p:tag name="AS_UNIQUEID" val="254"/>
</p:tagLst>
</file>

<file path=ppt/tags/tag502.xml><?xml version="1.0" encoding="utf-8"?>
<p:tagLst xmlns:p="http://schemas.openxmlformats.org/presentationml/2006/main">
  <p:tag name="AS_UNIQUEID" val="255"/>
</p:tagLst>
</file>

<file path=ppt/tags/tag503.xml><?xml version="1.0" encoding="utf-8"?>
<p:tagLst xmlns:p="http://schemas.openxmlformats.org/presentationml/2006/main">
  <p:tag name="AS_UNIQUEID" val="256"/>
</p:tagLst>
</file>

<file path=ppt/tags/tag504.xml><?xml version="1.0" encoding="utf-8"?>
<p:tagLst xmlns:p="http://schemas.openxmlformats.org/presentationml/2006/main">
  <p:tag name="AS_UNIQUEID" val="257"/>
</p:tagLst>
</file>

<file path=ppt/tags/tag505.xml><?xml version="1.0" encoding="utf-8"?>
<p:tagLst xmlns:p="http://schemas.openxmlformats.org/presentationml/2006/main">
  <p:tag name="AS_UNIQUEID" val="258"/>
</p:tagLst>
</file>

<file path=ppt/tags/tag506.xml><?xml version="1.0" encoding="utf-8"?>
<p:tagLst xmlns:p="http://schemas.openxmlformats.org/presentationml/2006/main">
  <p:tag name="AS_UNIQUEID" val="259"/>
</p:tagLst>
</file>

<file path=ppt/tags/tag507.xml><?xml version="1.0" encoding="utf-8"?>
<p:tagLst xmlns:p="http://schemas.openxmlformats.org/presentationml/2006/main">
  <p:tag name="AS_UNIQUEID" val="260"/>
</p:tagLst>
</file>

<file path=ppt/tags/tag508.xml><?xml version="1.0" encoding="utf-8"?>
<p:tagLst xmlns:p="http://schemas.openxmlformats.org/presentationml/2006/main">
  <p:tag name="AS_UNIQUEID" val="261"/>
</p:tagLst>
</file>

<file path=ppt/tags/tag509.xml><?xml version="1.0" encoding="utf-8"?>
<p:tagLst xmlns:p="http://schemas.openxmlformats.org/presentationml/2006/main">
  <p:tag name="AS_UNIQUEID" val="262"/>
</p:tagLst>
</file>

<file path=ppt/tags/tag51.xml><?xml version="1.0" encoding="utf-8"?>
<p:tagLst xmlns:p="http://schemas.openxmlformats.org/presentationml/2006/main">
  <p:tag name="AS_UNIQUEID" val="87"/>
</p:tagLst>
</file>

<file path=ppt/tags/tag510.xml><?xml version="1.0" encoding="utf-8"?>
<p:tagLst xmlns:p="http://schemas.openxmlformats.org/presentationml/2006/main">
  <p:tag name="AS_UNIQUEID" val="193"/>
</p:tagLst>
</file>

<file path=ppt/tags/tag511.xml><?xml version="1.0" encoding="utf-8"?>
<p:tagLst xmlns:p="http://schemas.openxmlformats.org/presentationml/2006/main">
  <p:tag name="AS_UNIQUEID" val="194"/>
</p:tagLst>
</file>

<file path=ppt/tags/tag512.xml><?xml version="1.0" encoding="utf-8"?>
<p:tagLst xmlns:p="http://schemas.openxmlformats.org/presentationml/2006/main">
  <p:tag name="AS_UNIQUEID" val="195"/>
</p:tagLst>
</file>

<file path=ppt/tags/tag513.xml><?xml version="1.0" encoding="utf-8"?>
<p:tagLst xmlns:p="http://schemas.openxmlformats.org/presentationml/2006/main">
  <p:tag name="AS_UNIQUEID" val="196"/>
</p:tagLst>
</file>

<file path=ppt/tags/tag514.xml><?xml version="1.0" encoding="utf-8"?>
<p:tagLst xmlns:p="http://schemas.openxmlformats.org/presentationml/2006/main">
  <p:tag name="AS_UNIQUEID" val="197"/>
</p:tagLst>
</file>

<file path=ppt/tags/tag515.xml><?xml version="1.0" encoding="utf-8"?>
<p:tagLst xmlns:p="http://schemas.openxmlformats.org/presentationml/2006/main">
  <p:tag name="AS_UNIQUEID" val="198"/>
</p:tagLst>
</file>

<file path=ppt/tags/tag516.xml><?xml version="1.0" encoding="utf-8"?>
<p:tagLst xmlns:p="http://schemas.openxmlformats.org/presentationml/2006/main">
  <p:tag name="AS_UNIQUEID" val="199"/>
</p:tagLst>
</file>

<file path=ppt/tags/tag517.xml><?xml version="1.0" encoding="utf-8"?>
<p:tagLst xmlns:p="http://schemas.openxmlformats.org/presentationml/2006/main">
  <p:tag name="AS_UNIQUEID" val="642"/>
</p:tagLst>
</file>

<file path=ppt/tags/tag518.xml><?xml version="1.0" encoding="utf-8"?>
<p:tagLst xmlns:p="http://schemas.openxmlformats.org/presentationml/2006/main">
  <p:tag name="AS_UNIQUEID" val="33"/>
</p:tagLst>
</file>

<file path=ppt/tags/tag519.xml><?xml version="1.0" encoding="utf-8"?>
<p:tagLst xmlns:p="http://schemas.openxmlformats.org/presentationml/2006/main">
  <p:tag name="AS_UNIQUEID" val="34"/>
</p:tagLst>
</file>

<file path=ppt/tags/tag52.xml><?xml version="1.0" encoding="utf-8"?>
<p:tagLst xmlns:p="http://schemas.openxmlformats.org/presentationml/2006/main">
  <p:tag name="AS_UNIQUEID" val="88"/>
</p:tagLst>
</file>

<file path=ppt/tags/tag520.xml><?xml version="1.0" encoding="utf-8"?>
<p:tagLst xmlns:p="http://schemas.openxmlformats.org/presentationml/2006/main">
  <p:tag name="AS_UNIQUEID" val="35"/>
</p:tagLst>
</file>

<file path=ppt/tags/tag521.xml><?xml version="1.0" encoding="utf-8"?>
<p:tagLst xmlns:p="http://schemas.openxmlformats.org/presentationml/2006/main">
  <p:tag name="AS_UNIQUEID" val="36"/>
</p:tagLst>
</file>

<file path=ppt/tags/tag522.xml><?xml version="1.0" encoding="utf-8"?>
<p:tagLst xmlns:p="http://schemas.openxmlformats.org/presentationml/2006/main">
  <p:tag name="KSO_WM_BEAUTIFY_FLAG" val="#wm#"/>
  <p:tag name="KSO_WM_TEMPLATE_CATEGORY" val="custom"/>
  <p:tag name="KSO_WM_TEMPLATE_INDEX" val="20187308"/>
</p:tagLst>
</file>

<file path=ppt/tags/tag523.xml><?xml version="1.0" encoding="utf-8"?>
<p:tagLst xmlns:p="http://schemas.openxmlformats.org/presentationml/2006/main">
  <p:tag name="AS_UNIQUEID" val="644"/>
</p:tagLst>
</file>

<file path=ppt/tags/tag524.xml><?xml version="1.0" encoding="utf-8"?>
<p:tagLst xmlns:p="http://schemas.openxmlformats.org/presentationml/2006/main">
  <p:tag name="AS_UNIQUEID" val="645"/>
</p:tagLst>
</file>

<file path=ppt/tags/tag525.xml><?xml version="1.0" encoding="utf-8"?>
<p:tagLst xmlns:p="http://schemas.openxmlformats.org/presentationml/2006/main">
  <p:tag name="AS_UNIQUEID" val="646"/>
</p:tagLst>
</file>

<file path=ppt/tags/tag526.xml><?xml version="1.0" encoding="utf-8"?>
<p:tagLst xmlns:p="http://schemas.openxmlformats.org/presentationml/2006/main">
  <p:tag name="AS_UNIQUEID" val="647"/>
</p:tagLst>
</file>

<file path=ppt/tags/tag527.xml><?xml version="1.0" encoding="utf-8"?>
<p:tagLst xmlns:p="http://schemas.openxmlformats.org/presentationml/2006/main">
  <p:tag name="AS_UNIQUEID" val="648"/>
</p:tagLst>
</file>

<file path=ppt/tags/tag528.xml><?xml version="1.0" encoding="utf-8"?>
<p:tagLst xmlns:p="http://schemas.openxmlformats.org/presentationml/2006/main">
  <p:tag name="AS_UNIQUEID" val="649"/>
</p:tagLst>
</file>

<file path=ppt/tags/tag529.xml><?xml version="1.0" encoding="utf-8"?>
<p:tagLst xmlns:p="http://schemas.openxmlformats.org/presentationml/2006/main">
  <p:tag name="AS_UNIQUEID" val="650"/>
</p:tagLst>
</file>

<file path=ppt/tags/tag53.xml><?xml version="1.0" encoding="utf-8"?>
<p:tagLst xmlns:p="http://schemas.openxmlformats.org/presentationml/2006/main">
  <p:tag name="AS_UNIQUEID" val="89"/>
</p:tagLst>
</file>

<file path=ppt/tags/tag530.xml><?xml version="1.0" encoding="utf-8"?>
<p:tagLst xmlns:p="http://schemas.openxmlformats.org/presentationml/2006/main">
  <p:tag name="AS_UNIQUEID" val="652"/>
</p:tagLst>
</file>

<file path=ppt/tags/tag531.xml><?xml version="1.0" encoding="utf-8"?>
<p:tagLst xmlns:p="http://schemas.openxmlformats.org/presentationml/2006/main">
  <p:tag name="AS_UNIQUEID" val="653"/>
</p:tagLst>
</file>

<file path=ppt/tags/tag532.xml><?xml version="1.0" encoding="utf-8"?>
<p:tagLst xmlns:p="http://schemas.openxmlformats.org/presentationml/2006/main">
  <p:tag name="AS_UNIQUEID" val="654"/>
</p:tagLst>
</file>

<file path=ppt/tags/tag533.xml><?xml version="1.0" encoding="utf-8"?>
<p:tagLst xmlns:p="http://schemas.openxmlformats.org/presentationml/2006/main">
  <p:tag name="AS_UNIQUEID" val="655"/>
</p:tagLst>
</file>

<file path=ppt/tags/tag534.xml><?xml version="1.0" encoding="utf-8"?>
<p:tagLst xmlns:p="http://schemas.openxmlformats.org/presentationml/2006/main">
  <p:tag name="AS_UNIQUEID" val="657"/>
</p:tagLst>
</file>

<file path=ppt/tags/tag535.xml><?xml version="1.0" encoding="utf-8"?>
<p:tagLst xmlns:p="http://schemas.openxmlformats.org/presentationml/2006/main">
  <p:tag name="AS_UNIQUEID" val="198"/>
</p:tagLst>
</file>

<file path=ppt/tags/tag536.xml><?xml version="1.0" encoding="utf-8"?>
<p:tagLst xmlns:p="http://schemas.openxmlformats.org/presentationml/2006/main">
  <p:tag name="AS_UNIQUEID" val="199"/>
</p:tagLst>
</file>

<file path=ppt/tags/tag537.xml><?xml version="1.0" encoding="utf-8"?>
<p:tagLst xmlns:p="http://schemas.openxmlformats.org/presentationml/2006/main">
  <p:tag name="AS_UNIQUEID" val="660"/>
</p:tagLst>
</file>

<file path=ppt/tags/tag538.xml><?xml version="1.0" encoding="utf-8"?>
<p:tagLst xmlns:p="http://schemas.openxmlformats.org/presentationml/2006/main">
  <p:tag name="AS_UNIQUEID" val="661"/>
</p:tagLst>
</file>

<file path=ppt/tags/tag539.xml><?xml version="1.0" encoding="utf-8"?>
<p:tagLst xmlns:p="http://schemas.openxmlformats.org/presentationml/2006/main">
  <p:tag name="AS_UNIQUEID" val="662"/>
</p:tagLst>
</file>

<file path=ppt/tags/tag54.xml><?xml version="1.0" encoding="utf-8"?>
<p:tagLst xmlns:p="http://schemas.openxmlformats.org/presentationml/2006/main">
  <p:tag name="AS_UNIQUEID" val="90"/>
</p:tagLst>
</file>

<file path=ppt/tags/tag540.xml><?xml version="1.0" encoding="utf-8"?>
<p:tagLst xmlns:p="http://schemas.openxmlformats.org/presentationml/2006/main">
  <p:tag name="AS_UNIQUEID" val="663"/>
</p:tagLst>
</file>

<file path=ppt/tags/tag541.xml><?xml version="1.0" encoding="utf-8"?>
<p:tagLst xmlns:p="http://schemas.openxmlformats.org/presentationml/2006/main">
  <p:tag name="AS_UNIQUEID" val="664"/>
</p:tagLst>
</file>

<file path=ppt/tags/tag542.xml><?xml version="1.0" encoding="utf-8"?>
<p:tagLst xmlns:p="http://schemas.openxmlformats.org/presentationml/2006/main">
  <p:tag name="AS_UNIQUEID" val="105"/>
</p:tagLst>
</file>

<file path=ppt/tags/tag543.xml><?xml version="1.0" encoding="utf-8"?>
<p:tagLst xmlns:p="http://schemas.openxmlformats.org/presentationml/2006/main">
  <p:tag name="AS_UNIQUEID" val="63"/>
</p:tagLst>
</file>

<file path=ppt/tags/tag544.xml><?xml version="1.0" encoding="utf-8"?>
<p:tagLst xmlns:p="http://schemas.openxmlformats.org/presentationml/2006/main">
  <p:tag name="AS_UNIQUEID" val="64"/>
</p:tagLst>
</file>

<file path=ppt/tags/tag545.xml><?xml version="1.0" encoding="utf-8"?>
<p:tagLst xmlns:p="http://schemas.openxmlformats.org/presentationml/2006/main">
  <p:tag name="AS_UNIQUEID" val="65"/>
</p:tagLst>
</file>

<file path=ppt/tags/tag546.xml><?xml version="1.0" encoding="utf-8"?>
<p:tagLst xmlns:p="http://schemas.openxmlformats.org/presentationml/2006/main">
  <p:tag name="AS_UNIQUEID" val="66"/>
</p:tagLst>
</file>

<file path=ppt/tags/tag547.xml><?xml version="1.0" encoding="utf-8"?>
<p:tagLst xmlns:p="http://schemas.openxmlformats.org/presentationml/2006/main">
  <p:tag name="AS_UNIQUEID" val="67"/>
</p:tagLst>
</file>

<file path=ppt/tags/tag548.xml><?xml version="1.0" encoding="utf-8"?>
<p:tagLst xmlns:p="http://schemas.openxmlformats.org/presentationml/2006/main">
  <p:tag name="AS_UNIQUEID" val="68"/>
</p:tagLst>
</file>

<file path=ppt/tags/tag549.xml><?xml version="1.0" encoding="utf-8"?>
<p:tagLst xmlns:p="http://schemas.openxmlformats.org/presentationml/2006/main">
  <p:tag name="AS_UNIQUEID" val="667"/>
</p:tagLst>
</file>

<file path=ppt/tags/tag55.xml><?xml version="1.0" encoding="utf-8"?>
<p:tagLst xmlns:p="http://schemas.openxmlformats.org/presentationml/2006/main">
  <p:tag name="AS_UNIQUEID" val="91"/>
</p:tagLst>
</file>

<file path=ppt/tags/tag550.xml><?xml version="1.0" encoding="utf-8"?>
<p:tagLst xmlns:p="http://schemas.openxmlformats.org/presentationml/2006/main">
  <p:tag name="AS_UNIQUEID" val="668"/>
</p:tagLst>
</file>

<file path=ppt/tags/tag551.xml><?xml version="1.0" encoding="utf-8"?>
<p:tagLst xmlns:p="http://schemas.openxmlformats.org/presentationml/2006/main">
  <p:tag name="AS_UNIQUEID" val="670"/>
</p:tagLst>
</file>

<file path=ppt/tags/tag552.xml><?xml version="1.0" encoding="utf-8"?>
<p:tagLst xmlns:p="http://schemas.openxmlformats.org/presentationml/2006/main">
  <p:tag name="AS_UNIQUEID" val="671"/>
</p:tagLst>
</file>

<file path=ppt/tags/tag553.xml><?xml version="1.0" encoding="utf-8"?>
<p:tagLst xmlns:p="http://schemas.openxmlformats.org/presentationml/2006/main">
  <p:tag name="AS_UNIQUEID" val="673"/>
</p:tagLst>
</file>

<file path=ppt/tags/tag554.xml><?xml version="1.0" encoding="utf-8"?>
<p:tagLst xmlns:p="http://schemas.openxmlformats.org/presentationml/2006/main">
  <p:tag name="AS_UNIQUEID" val="674"/>
</p:tagLst>
</file>

<file path=ppt/tags/tag555.xml><?xml version="1.0" encoding="utf-8"?>
<p:tagLst xmlns:p="http://schemas.openxmlformats.org/presentationml/2006/main">
  <p:tag name="AS_UNIQUEID" val="675"/>
  <p:tag name="KSO_WM_UNIT_PLACING_PICTURE_USER_VIEWPORT" val="{&quot;height&quot;:11820,&quot;width&quot;:16050}"/>
</p:tagLst>
</file>

<file path=ppt/tags/tag556.xml><?xml version="1.0" encoding="utf-8"?>
<p:tagLst xmlns:p="http://schemas.openxmlformats.org/presentationml/2006/main">
  <p:tag name="AS_UNIQUEID" val="676"/>
</p:tagLst>
</file>

<file path=ppt/tags/tag557.xml><?xml version="1.0" encoding="utf-8"?>
<p:tagLst xmlns:p="http://schemas.openxmlformats.org/presentationml/2006/main">
  <p:tag name="AS_UNIQUEID" val="678"/>
</p:tagLst>
</file>

<file path=ppt/tags/tag558.xml><?xml version="1.0" encoding="utf-8"?>
<p:tagLst xmlns:p="http://schemas.openxmlformats.org/presentationml/2006/main">
  <p:tag name="AS_UNIQUEID" val="679"/>
</p:tagLst>
</file>

<file path=ppt/tags/tag559.xml><?xml version="1.0" encoding="utf-8"?>
<p:tagLst xmlns:p="http://schemas.openxmlformats.org/presentationml/2006/main">
  <p:tag name="AS_UNIQUEID" val="680"/>
</p:tagLst>
</file>

<file path=ppt/tags/tag56.xml><?xml version="1.0" encoding="utf-8"?>
<p:tagLst xmlns:p="http://schemas.openxmlformats.org/presentationml/2006/main">
  <p:tag name="AS_UNIQUEID" val="92"/>
</p:tagLst>
</file>

<file path=ppt/tags/tag560.xml><?xml version="1.0" encoding="utf-8"?>
<p:tagLst xmlns:p="http://schemas.openxmlformats.org/presentationml/2006/main">
  <p:tag name="AS_UNIQUEID" val="681"/>
</p:tagLst>
</file>

<file path=ppt/tags/tag561.xml><?xml version="1.0" encoding="utf-8"?>
<p:tagLst xmlns:p="http://schemas.openxmlformats.org/presentationml/2006/main">
  <p:tag name="AS_UNIQUEID" val="683"/>
</p:tagLst>
</file>

<file path=ppt/tags/tag562.xml><?xml version="1.0" encoding="utf-8"?>
<p:tagLst xmlns:p="http://schemas.openxmlformats.org/presentationml/2006/main">
  <p:tag name="AS_UNIQUEID" val="684"/>
</p:tagLst>
</file>

<file path=ppt/tags/tag563.xml><?xml version="1.0" encoding="utf-8"?>
<p:tagLst xmlns:p="http://schemas.openxmlformats.org/presentationml/2006/main">
  <p:tag name="AS_UNIQUEID" val="685"/>
</p:tagLst>
</file>

<file path=ppt/tags/tag564.xml><?xml version="1.0" encoding="utf-8"?>
<p:tagLst xmlns:p="http://schemas.openxmlformats.org/presentationml/2006/main">
  <p:tag name="AS_UNIQUEID" val="686"/>
</p:tagLst>
</file>

<file path=ppt/tags/tag565.xml><?xml version="1.0" encoding="utf-8"?>
<p:tagLst xmlns:p="http://schemas.openxmlformats.org/presentationml/2006/main">
  <p:tag name="AS_UNIQUEID" val="688"/>
</p:tagLst>
</file>

<file path=ppt/tags/tag566.xml><?xml version="1.0" encoding="utf-8"?>
<p:tagLst xmlns:p="http://schemas.openxmlformats.org/presentationml/2006/main">
  <p:tag name="AS_UNIQUEID" val="689"/>
</p:tagLst>
</file>

<file path=ppt/tags/tag567.xml><?xml version="1.0" encoding="utf-8"?>
<p:tagLst xmlns:p="http://schemas.openxmlformats.org/presentationml/2006/main">
  <p:tag name="AS_UNIQUEID" val="690"/>
</p:tagLst>
</file>

<file path=ppt/tags/tag568.xml><?xml version="1.0" encoding="utf-8"?>
<p:tagLst xmlns:p="http://schemas.openxmlformats.org/presentationml/2006/main">
  <p:tag name="AS_UNIQUEID" val="691"/>
</p:tagLst>
</file>

<file path=ppt/tags/tag569.xml><?xml version="1.0" encoding="utf-8"?>
<p:tagLst xmlns:p="http://schemas.openxmlformats.org/presentationml/2006/main">
  <p:tag name="AS_UNIQUEID" val="112"/>
</p:tagLst>
</file>

<file path=ppt/tags/tag57.xml><?xml version="1.0" encoding="utf-8"?>
<p:tagLst xmlns:p="http://schemas.openxmlformats.org/presentationml/2006/main">
  <p:tag name="AS_UNIQUEID" val="94"/>
</p:tagLst>
</file>

<file path=ppt/tags/tag570.xml><?xml version="1.0" encoding="utf-8"?>
<p:tagLst xmlns:p="http://schemas.openxmlformats.org/presentationml/2006/main">
  <p:tag name="AS_UNIQUEID" val="113"/>
</p:tagLst>
</file>

<file path=ppt/tags/tag571.xml><?xml version="1.0" encoding="utf-8"?>
<p:tagLst xmlns:p="http://schemas.openxmlformats.org/presentationml/2006/main">
  <p:tag name="AS_UNIQUEID" val="114"/>
</p:tagLst>
</file>

<file path=ppt/tags/tag572.xml><?xml version="1.0" encoding="utf-8"?>
<p:tagLst xmlns:p="http://schemas.openxmlformats.org/presentationml/2006/main">
  <p:tag name="AS_UNIQUEID" val="694"/>
</p:tagLst>
</file>

<file path=ppt/tags/tag573.xml><?xml version="1.0" encoding="utf-8"?>
<p:tagLst xmlns:p="http://schemas.openxmlformats.org/presentationml/2006/main">
  <p:tag name="AS_UNIQUEID" val="695"/>
</p:tagLst>
</file>

<file path=ppt/tags/tag574.xml><?xml version="1.0" encoding="utf-8"?>
<p:tagLst xmlns:p="http://schemas.openxmlformats.org/presentationml/2006/main">
  <p:tag name="AS_UNIQUEID" val="696"/>
</p:tagLst>
</file>

<file path=ppt/tags/tag575.xml><?xml version="1.0" encoding="utf-8"?>
<p:tagLst xmlns:p="http://schemas.openxmlformats.org/presentationml/2006/main">
  <p:tag name="AS_UNIQUEID" val="697"/>
</p:tagLst>
</file>

<file path=ppt/tags/tag576.xml><?xml version="1.0" encoding="utf-8"?>
<p:tagLst xmlns:p="http://schemas.openxmlformats.org/presentationml/2006/main">
  <p:tag name="AS_UNIQUEID" val="698"/>
</p:tagLst>
</file>

<file path=ppt/tags/tag577.xml><?xml version="1.0" encoding="utf-8"?>
<p:tagLst xmlns:p="http://schemas.openxmlformats.org/presentationml/2006/main">
  <p:tag name="AS_UNIQUEID" val="699"/>
</p:tagLst>
</file>

<file path=ppt/tags/tag578.xml><?xml version="1.0" encoding="utf-8"?>
<p:tagLst xmlns:p="http://schemas.openxmlformats.org/presentationml/2006/main">
  <p:tag name="AS_UNIQUEID" val="219"/>
</p:tagLst>
</file>

<file path=ppt/tags/tag579.xml><?xml version="1.0" encoding="utf-8"?>
<p:tagLst xmlns:p="http://schemas.openxmlformats.org/presentationml/2006/main">
  <p:tag name="AS_UNIQUEID" val="220"/>
</p:tagLst>
</file>

<file path=ppt/tags/tag58.xml><?xml version="1.0" encoding="utf-8"?>
<p:tagLst xmlns:p="http://schemas.openxmlformats.org/presentationml/2006/main">
  <p:tag name="AS_UNIQUEID" val="95"/>
</p:tagLst>
</file>

<file path=ppt/tags/tag580.xml><?xml version="1.0" encoding="utf-8"?>
<p:tagLst xmlns:p="http://schemas.openxmlformats.org/presentationml/2006/main">
  <p:tag name="AS_UNIQUEID" val="221"/>
</p:tagLst>
</file>

<file path=ppt/tags/tag581.xml><?xml version="1.0" encoding="utf-8"?>
<p:tagLst xmlns:p="http://schemas.openxmlformats.org/presentationml/2006/main">
  <p:tag name="AS_UNIQUEID" val="222"/>
</p:tagLst>
</file>

<file path=ppt/tags/tag582.xml><?xml version="1.0" encoding="utf-8"?>
<p:tagLst xmlns:p="http://schemas.openxmlformats.org/presentationml/2006/main">
  <p:tag name="AS_UNIQUEID" val="223"/>
</p:tagLst>
</file>

<file path=ppt/tags/tag583.xml><?xml version="1.0" encoding="utf-8"?>
<p:tagLst xmlns:p="http://schemas.openxmlformats.org/presentationml/2006/main">
  <p:tag name="AS_UNIQUEID" val="224"/>
</p:tagLst>
</file>

<file path=ppt/tags/tag584.xml><?xml version="1.0" encoding="utf-8"?>
<p:tagLst xmlns:p="http://schemas.openxmlformats.org/presentationml/2006/main">
  <p:tag name="AS_UNIQUEID" val="119"/>
</p:tagLst>
</file>

<file path=ppt/tags/tag585.xml><?xml version="1.0" encoding="utf-8"?>
<p:tagLst xmlns:p="http://schemas.openxmlformats.org/presentationml/2006/main">
  <p:tag name="AS_UNIQUEID" val="120"/>
</p:tagLst>
</file>

<file path=ppt/tags/tag586.xml><?xml version="1.0" encoding="utf-8"?>
<p:tagLst xmlns:p="http://schemas.openxmlformats.org/presentationml/2006/main">
  <p:tag name="AS_UNIQUEID" val="123"/>
</p:tagLst>
</file>

<file path=ppt/tags/tag587.xml><?xml version="1.0" encoding="utf-8"?>
<p:tagLst xmlns:p="http://schemas.openxmlformats.org/presentationml/2006/main">
  <p:tag name="AS_UNIQUEID" val="124"/>
</p:tagLst>
</file>

<file path=ppt/tags/tag588.xml><?xml version="1.0" encoding="utf-8"?>
<p:tagLst xmlns:p="http://schemas.openxmlformats.org/presentationml/2006/main">
  <p:tag name="AS_UNIQUEID" val="125"/>
</p:tagLst>
</file>

<file path=ppt/tags/tag589.xml><?xml version="1.0" encoding="utf-8"?>
<p:tagLst xmlns:p="http://schemas.openxmlformats.org/presentationml/2006/main">
  <p:tag name="AS_UNIQUEID" val="704"/>
</p:tagLst>
</file>

<file path=ppt/tags/tag59.xml><?xml version="1.0" encoding="utf-8"?>
<p:tagLst xmlns:p="http://schemas.openxmlformats.org/presentationml/2006/main">
  <p:tag name="AS_UNIQUEID" val="96"/>
</p:tagLst>
</file>

<file path=ppt/tags/tag590.xml><?xml version="1.0" encoding="utf-8"?>
<p:tagLst xmlns:p="http://schemas.openxmlformats.org/presentationml/2006/main">
  <p:tag name="AS_UNIQUEID" val="398"/>
</p:tagLst>
</file>

<file path=ppt/tags/tag591.xml><?xml version="1.0" encoding="utf-8"?>
<p:tagLst xmlns:p="http://schemas.openxmlformats.org/presentationml/2006/main">
  <p:tag name="AS_UNIQUEID" val="399"/>
</p:tagLst>
</file>

<file path=ppt/tags/tag592.xml><?xml version="1.0" encoding="utf-8"?>
<p:tagLst xmlns:p="http://schemas.openxmlformats.org/presentationml/2006/main">
  <p:tag name="AS_UNIQUEID" val="400"/>
</p:tagLst>
</file>

<file path=ppt/tags/tag593.xml><?xml version="1.0" encoding="utf-8"?>
<p:tagLst xmlns:p="http://schemas.openxmlformats.org/presentationml/2006/main">
  <p:tag name="AS_UNIQUEID" val="401"/>
</p:tagLst>
</file>

<file path=ppt/tags/tag594.xml><?xml version="1.0" encoding="utf-8"?>
<p:tagLst xmlns:p="http://schemas.openxmlformats.org/presentationml/2006/main">
  <p:tag name="AS_UNIQUEID" val="402"/>
</p:tagLst>
</file>

<file path=ppt/tags/tag595.xml><?xml version="1.0" encoding="utf-8"?>
<p:tagLst xmlns:p="http://schemas.openxmlformats.org/presentationml/2006/main">
  <p:tag name="AS_UNIQUEID" val="403"/>
</p:tagLst>
</file>

<file path=ppt/tags/tag596.xml><?xml version="1.0" encoding="utf-8"?>
<p:tagLst xmlns:p="http://schemas.openxmlformats.org/presentationml/2006/main">
  <p:tag name="AS_UNIQUEID" val="405"/>
</p:tagLst>
</file>

<file path=ppt/tags/tag597.xml><?xml version="1.0" encoding="utf-8"?>
<p:tagLst xmlns:p="http://schemas.openxmlformats.org/presentationml/2006/main">
  <p:tag name="AS_UNIQUEID" val="406"/>
</p:tagLst>
</file>

<file path=ppt/tags/tag598.xml><?xml version="1.0" encoding="utf-8"?>
<p:tagLst xmlns:p="http://schemas.openxmlformats.org/presentationml/2006/main">
  <p:tag name="AS_UNIQUEID" val="407"/>
</p:tagLst>
</file>

<file path=ppt/tags/tag599.xml><?xml version="1.0" encoding="utf-8"?>
<p:tagLst xmlns:p="http://schemas.openxmlformats.org/presentationml/2006/main">
  <p:tag name="AS_UNIQUEID" val="408"/>
</p:tagLst>
</file>

<file path=ppt/tags/tag6.xml><?xml version="1.0" encoding="utf-8"?>
<p:tagLst xmlns:p="http://schemas.openxmlformats.org/presentationml/2006/main">
  <p:tag name="AS_UNIQUEID" val="33"/>
</p:tagLst>
</file>

<file path=ppt/tags/tag60.xml><?xml version="1.0" encoding="utf-8"?>
<p:tagLst xmlns:p="http://schemas.openxmlformats.org/presentationml/2006/main">
  <p:tag name="AS_UNIQUEID" val="97"/>
</p:tagLst>
</file>

<file path=ppt/tags/tag600.xml><?xml version="1.0" encoding="utf-8"?>
<p:tagLst xmlns:p="http://schemas.openxmlformats.org/presentationml/2006/main">
  <p:tag name="AS_NET" val="4.0.30319.42000"/>
  <p:tag name="AS_OS" val="Unix 3.10 unknown"/>
  <p:tag name="AS_RELEASE_DATE" val="2020.11.30"/>
  <p:tag name="AS_TITLE" val="Aspose.Slides for Java"/>
  <p:tag name="AS_VERSION" val="20.11"/>
</p:tagLst>
</file>

<file path=ppt/tags/tag61.xml><?xml version="1.0" encoding="utf-8"?>
<p:tagLst xmlns:p="http://schemas.openxmlformats.org/presentationml/2006/main">
  <p:tag name="AS_UNIQUEID" val="98"/>
</p:tagLst>
</file>

<file path=ppt/tags/tag62.xml><?xml version="1.0" encoding="utf-8"?>
<p:tagLst xmlns:p="http://schemas.openxmlformats.org/presentationml/2006/main">
  <p:tag name="AS_UNIQUEID" val="99"/>
</p:tagLst>
</file>

<file path=ppt/tags/tag63.xml><?xml version="1.0" encoding="utf-8"?>
<p:tagLst xmlns:p="http://schemas.openxmlformats.org/presentationml/2006/main">
  <p:tag name="AS_UNIQUEID" val="100"/>
</p:tagLst>
</file>

<file path=ppt/tags/tag64.xml><?xml version="1.0" encoding="utf-8"?>
<p:tagLst xmlns:p="http://schemas.openxmlformats.org/presentationml/2006/main">
  <p:tag name="AS_UNIQUEID" val="101"/>
</p:tagLst>
</file>

<file path=ppt/tags/tag65.xml><?xml version="1.0" encoding="utf-8"?>
<p:tagLst xmlns:p="http://schemas.openxmlformats.org/presentationml/2006/main">
  <p:tag name="AS_UNIQUEID" val="103"/>
</p:tagLst>
</file>

<file path=ppt/tags/tag66.xml><?xml version="1.0" encoding="utf-8"?>
<p:tagLst xmlns:p="http://schemas.openxmlformats.org/presentationml/2006/main">
  <p:tag name="AS_UNIQUEID" val="104"/>
</p:tagLst>
</file>

<file path=ppt/tags/tag67.xml><?xml version="1.0" encoding="utf-8"?>
<p:tagLst xmlns:p="http://schemas.openxmlformats.org/presentationml/2006/main">
  <p:tag name="AS_UNIQUEID" val="105"/>
</p:tagLst>
</file>

<file path=ppt/tags/tag68.xml><?xml version="1.0" encoding="utf-8"?>
<p:tagLst xmlns:p="http://schemas.openxmlformats.org/presentationml/2006/main">
  <p:tag name="AS_UNIQUEID" val="106"/>
</p:tagLst>
</file>

<file path=ppt/tags/tag69.xml><?xml version="1.0" encoding="utf-8"?>
<p:tagLst xmlns:p="http://schemas.openxmlformats.org/presentationml/2006/main">
  <p:tag name="AS_UNIQUEID" val="108"/>
</p:tagLst>
</file>

<file path=ppt/tags/tag7.xml><?xml version="1.0" encoding="utf-8"?>
<p:tagLst xmlns:p="http://schemas.openxmlformats.org/presentationml/2006/main">
  <p:tag name="AS_UNIQUEID" val="34"/>
</p:tagLst>
</file>

<file path=ppt/tags/tag70.xml><?xml version="1.0" encoding="utf-8"?>
<p:tagLst xmlns:p="http://schemas.openxmlformats.org/presentationml/2006/main">
  <p:tag name="AS_UNIQUEID" val="109"/>
</p:tagLst>
</file>

<file path=ppt/tags/tag71.xml><?xml version="1.0" encoding="utf-8"?>
<p:tagLst xmlns:p="http://schemas.openxmlformats.org/presentationml/2006/main">
  <p:tag name="AS_UNIQUEID" val="110"/>
</p:tagLst>
</file>

<file path=ppt/tags/tag72.xml><?xml version="1.0" encoding="utf-8"?>
<p:tagLst xmlns:p="http://schemas.openxmlformats.org/presentationml/2006/main">
  <p:tag name="AS_UNIQUEID" val="112"/>
</p:tagLst>
</file>

<file path=ppt/tags/tag73.xml><?xml version="1.0" encoding="utf-8"?>
<p:tagLst xmlns:p="http://schemas.openxmlformats.org/presentationml/2006/main">
  <p:tag name="AS_UNIQUEID" val="113"/>
</p:tagLst>
</file>

<file path=ppt/tags/tag74.xml><?xml version="1.0" encoding="utf-8"?>
<p:tagLst xmlns:p="http://schemas.openxmlformats.org/presentationml/2006/main">
  <p:tag name="AS_UNIQUEID" val="114"/>
</p:tagLst>
</file>

<file path=ppt/tags/tag75.xml><?xml version="1.0" encoding="utf-8"?>
<p:tagLst xmlns:p="http://schemas.openxmlformats.org/presentationml/2006/main">
  <p:tag name="AS_UNIQUEID" val="115"/>
</p:tagLst>
</file>

<file path=ppt/tags/tag76.xml><?xml version="1.0" encoding="utf-8"?>
<p:tagLst xmlns:p="http://schemas.openxmlformats.org/presentationml/2006/main">
  <p:tag name="AS_UNIQUEID" val="116"/>
</p:tagLst>
</file>

<file path=ppt/tags/tag77.xml><?xml version="1.0" encoding="utf-8"?>
<p:tagLst xmlns:p="http://schemas.openxmlformats.org/presentationml/2006/main">
  <p:tag name="AS_UNIQUEID" val="117"/>
</p:tagLst>
</file>

<file path=ppt/tags/tag78.xml><?xml version="1.0" encoding="utf-8"?>
<p:tagLst xmlns:p="http://schemas.openxmlformats.org/presentationml/2006/main">
  <p:tag name="AS_UNIQUEID" val="119"/>
</p:tagLst>
</file>

<file path=ppt/tags/tag79.xml><?xml version="1.0" encoding="utf-8"?>
<p:tagLst xmlns:p="http://schemas.openxmlformats.org/presentationml/2006/main">
  <p:tag name="AS_UNIQUEID" val="120"/>
</p:tagLst>
</file>

<file path=ppt/tags/tag8.xml><?xml version="1.0" encoding="utf-8"?>
<p:tagLst xmlns:p="http://schemas.openxmlformats.org/presentationml/2006/main">
  <p:tag name="AS_UNIQUEID" val="36"/>
</p:tagLst>
</file>

<file path=ppt/tags/tag80.xml><?xml version="1.0" encoding="utf-8"?>
<p:tagLst xmlns:p="http://schemas.openxmlformats.org/presentationml/2006/main">
  <p:tag name="AS_UNIQUEID" val="121"/>
</p:tagLst>
</file>

<file path=ppt/tags/tag81.xml><?xml version="1.0" encoding="utf-8"?>
<p:tagLst xmlns:p="http://schemas.openxmlformats.org/presentationml/2006/main">
  <p:tag name="AS_UNIQUEID" val="122"/>
</p:tagLst>
</file>

<file path=ppt/tags/tag82.xml><?xml version="1.0" encoding="utf-8"?>
<p:tagLst xmlns:p="http://schemas.openxmlformats.org/presentationml/2006/main">
  <p:tag name="AS_UNIQUEID" val="123"/>
</p:tagLst>
</file>

<file path=ppt/tags/tag83.xml><?xml version="1.0" encoding="utf-8"?>
<p:tagLst xmlns:p="http://schemas.openxmlformats.org/presentationml/2006/main">
  <p:tag name="AS_UNIQUEID" val="124"/>
</p:tagLst>
</file>

<file path=ppt/tags/tag84.xml><?xml version="1.0" encoding="utf-8"?>
<p:tagLst xmlns:p="http://schemas.openxmlformats.org/presentationml/2006/main">
  <p:tag name="AS_UNIQUEID" val="126"/>
</p:tagLst>
</file>

<file path=ppt/tags/tag85.xml><?xml version="1.0" encoding="utf-8"?>
<p:tagLst xmlns:p="http://schemas.openxmlformats.org/presentationml/2006/main">
  <p:tag name="AS_UNIQUEID" val="127"/>
</p:tagLst>
</file>

<file path=ppt/tags/tag86.xml><?xml version="1.0" encoding="utf-8"?>
<p:tagLst xmlns:p="http://schemas.openxmlformats.org/presentationml/2006/main">
  <p:tag name="AS_UNIQUEID" val="128"/>
</p:tagLst>
</file>

<file path=ppt/tags/tag87.xml><?xml version="1.0" encoding="utf-8"?>
<p:tagLst xmlns:p="http://schemas.openxmlformats.org/presentationml/2006/main">
  <p:tag name="AS_UNIQUEID" val="129"/>
</p:tagLst>
</file>

<file path=ppt/tags/tag88.xml><?xml version="1.0" encoding="utf-8"?>
<p:tagLst xmlns:p="http://schemas.openxmlformats.org/presentationml/2006/main">
  <p:tag name="AS_UNIQUEID" val="130"/>
</p:tagLst>
</file>

<file path=ppt/tags/tag89.xml><?xml version="1.0" encoding="utf-8"?>
<p:tagLst xmlns:p="http://schemas.openxmlformats.org/presentationml/2006/main">
  <p:tag name="AS_UNIQUEID" val="132"/>
</p:tagLst>
</file>

<file path=ppt/tags/tag9.xml><?xml version="1.0" encoding="utf-8"?>
<p:tagLst xmlns:p="http://schemas.openxmlformats.org/presentationml/2006/main">
  <p:tag name="AS_UNIQUEID" val="37"/>
</p:tagLst>
</file>

<file path=ppt/tags/tag90.xml><?xml version="1.0" encoding="utf-8"?>
<p:tagLst xmlns:p="http://schemas.openxmlformats.org/presentationml/2006/main">
  <p:tag name="AS_UNIQUEID" val="133"/>
</p:tagLst>
</file>

<file path=ppt/tags/tag91.xml><?xml version="1.0" encoding="utf-8"?>
<p:tagLst xmlns:p="http://schemas.openxmlformats.org/presentationml/2006/main">
  <p:tag name="AS_UNIQUEID" val="134"/>
</p:tagLst>
</file>

<file path=ppt/tags/tag92.xml><?xml version="1.0" encoding="utf-8"?>
<p:tagLst xmlns:p="http://schemas.openxmlformats.org/presentationml/2006/main">
  <p:tag name="AS_UNIQUEID" val="135"/>
</p:tagLst>
</file>

<file path=ppt/tags/tag93.xml><?xml version="1.0" encoding="utf-8"?>
<p:tagLst xmlns:p="http://schemas.openxmlformats.org/presentationml/2006/main">
  <p:tag name="AS_UNIQUEID" val="136"/>
</p:tagLst>
</file>

<file path=ppt/tags/tag94.xml><?xml version="1.0" encoding="utf-8"?>
<p:tagLst xmlns:p="http://schemas.openxmlformats.org/presentationml/2006/main">
  <p:tag name="AS_UNIQUEID" val="138"/>
</p:tagLst>
</file>

<file path=ppt/tags/tag95.xml><?xml version="1.0" encoding="utf-8"?>
<p:tagLst xmlns:p="http://schemas.openxmlformats.org/presentationml/2006/main">
  <p:tag name="AS_UNIQUEID" val="139"/>
</p:tagLst>
</file>

<file path=ppt/tags/tag96.xml><?xml version="1.0" encoding="utf-8"?>
<p:tagLst xmlns:p="http://schemas.openxmlformats.org/presentationml/2006/main">
  <p:tag name="AS_UNIQUEID" val="140"/>
</p:tagLst>
</file>

<file path=ppt/tags/tag97.xml><?xml version="1.0" encoding="utf-8"?>
<p:tagLst xmlns:p="http://schemas.openxmlformats.org/presentationml/2006/main">
  <p:tag name="AS_UNIQUEID" val="141"/>
</p:tagLst>
</file>

<file path=ppt/tags/tag98.xml><?xml version="1.0" encoding="utf-8"?>
<p:tagLst xmlns:p="http://schemas.openxmlformats.org/presentationml/2006/main">
  <p:tag name="AS_UNIQUEID" val="142"/>
</p:tagLst>
</file>

<file path=ppt/tags/tag99.xml><?xml version="1.0" encoding="utf-8"?>
<p:tagLst xmlns:p="http://schemas.openxmlformats.org/presentationml/2006/main">
  <p:tag name="AS_UNIQUEID" val="143"/>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0000"/>
      </a:hlink>
      <a:folHlink>
        <a:srgbClr val="FFFF00"/>
      </a:folHlink>
    </a:clrScheme>
    <a:fontScheme name="默认设计模板">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自定义设计方案">
  <a:themeElements>
    <a:clrScheme name="6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自定义设计方案">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6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宋体" panose="02010600030101010101" pitchFamily="2" charset="-122"/>
          </a:defRPr>
        </a:defPPr>
      </a:lstStyle>
    </a:lnDef>
    <a:txDef>
      <a:spPr>
        <a:noFill/>
      </a:spPr>
      <a:bodyPr wrap="square" rtlCol="0">
        <a:spAutoFit/>
      </a:bodyPr>
      <a:lstStyle>
        <a:defPPr>
          <a:defRPr sz="2800" b="1" dirty="0" smtClean="0">
            <a:latin typeface="Times New Roman" panose="02020603050405020304" pitchFamily="18" charset="0"/>
            <a:cs typeface="Times New Roman" panose="02020603050405020304" pitchFamily="18" charset="0"/>
          </a:defRPr>
        </a:defPPr>
      </a:lstStyle>
    </a:tx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3715</Words>
  <Application>WPS 演示</Application>
  <PresentationFormat/>
  <Paragraphs>292</Paragraphs>
  <Slides>36</Slides>
  <Notes>2</Notes>
  <HiddenSlides>0</HiddenSlides>
  <MMClips>3</MMClips>
  <ScaleCrop>false</ScaleCrop>
  <HeadingPairs>
    <vt:vector size="8" baseType="variant">
      <vt:variant>
        <vt:lpstr>已用的字体</vt:lpstr>
      </vt:variant>
      <vt:variant>
        <vt:i4>19</vt:i4>
      </vt:variant>
      <vt:variant>
        <vt:lpstr>主题</vt:lpstr>
      </vt:variant>
      <vt:variant>
        <vt:i4>5</vt:i4>
      </vt:variant>
      <vt:variant>
        <vt:lpstr>嵌入 OLE 服务器</vt:lpstr>
      </vt:variant>
      <vt:variant>
        <vt:i4>16</vt:i4>
      </vt:variant>
      <vt:variant>
        <vt:lpstr>幻灯片标题</vt:lpstr>
      </vt:variant>
      <vt:variant>
        <vt:i4>36</vt:i4>
      </vt:variant>
    </vt:vector>
  </HeadingPairs>
  <TitlesOfParts>
    <vt:vector size="76" baseType="lpstr">
      <vt:lpstr>Arial</vt:lpstr>
      <vt:lpstr>宋体</vt:lpstr>
      <vt:lpstr>Wingdings</vt:lpstr>
      <vt:lpstr>Arial</vt:lpstr>
      <vt:lpstr>黑体</vt:lpstr>
      <vt:lpstr>Calibri</vt:lpstr>
      <vt:lpstr>Times New Roman</vt:lpstr>
      <vt:lpstr>楷体_GB2312</vt:lpstr>
      <vt:lpstr>新宋体</vt:lpstr>
      <vt:lpstr>方正粗宋简体</vt:lpstr>
      <vt:lpstr>MingLiU</vt:lpstr>
      <vt:lpstr>PMingLiU-ExtB</vt:lpstr>
      <vt:lpstr>微软雅黑</vt:lpstr>
      <vt:lpstr>Arial Unicode MS</vt:lpstr>
      <vt:lpstr>Tahoma</vt:lpstr>
      <vt:lpstr>楷体</vt:lpstr>
      <vt:lpstr>Symbol</vt:lpstr>
      <vt:lpstr>仿宋_GB2312</vt:lpstr>
      <vt:lpstr>仿宋</vt:lpstr>
      <vt:lpstr>默认设计模板</vt:lpstr>
      <vt:lpstr>自定义设计方案</vt:lpstr>
      <vt:lpstr>1_自定义设计方案</vt:lpstr>
      <vt:lpstr>6_自定义设计方案</vt:lpstr>
      <vt:lpstr>1_默认设计模板</vt:lpstr>
      <vt:lpstr>Word.Document.8</vt:lpstr>
      <vt:lpstr>Word.Document.8</vt:lpstr>
      <vt:lpstr>Equation.KSEE3</vt:lpstr>
      <vt:lpstr>Equation.KSEE3</vt:lpstr>
      <vt:lpstr>Equation.KSEE3</vt:lpstr>
      <vt:lpstr>Equation.DSMT4</vt:lpstr>
      <vt:lpstr>Equation.KSEE3</vt:lpstr>
      <vt:lpstr>Word.Document.8</vt:lpstr>
      <vt:lpstr>Equation.DSMT4</vt:lpstr>
      <vt:lpstr>Equation.DSMT4</vt:lpstr>
      <vt:lpstr>Equation.DSMT4</vt:lpstr>
      <vt:lpstr>Equation.DSMT4</vt:lpstr>
      <vt:lpstr>Equation.DSMT4</vt:lpstr>
      <vt:lpstr>Word.Document.8</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实验探究磁感应强度的大小</vt:lpstr>
      <vt:lpstr>PowerPoint 演示文稿</vt:lpstr>
      <vt:lpstr>PowerPoint 演示文稿</vt:lpstr>
      <vt:lpstr>实验结论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陈星</cp:lastModifiedBy>
  <cp:revision>2</cp:revision>
  <cp:lastPrinted>2021-11-01T17:45:00Z</cp:lastPrinted>
  <dcterms:created xsi:type="dcterms:W3CDTF">2021-11-01T17:45:00Z</dcterms:created>
  <dcterms:modified xsi:type="dcterms:W3CDTF">2021-11-26T13:14:03Z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6019CEDC791B45169CC1BA10B730E3DA</vt:lpwstr>
  </property>
  <property fmtid="{D5CDD505-2E9C-101B-9397-08002B2CF9AE}" pid="7" name="KSOProductBuildVer">
    <vt:lpwstr>2052-11.1.0.11115</vt:lpwstr>
  </property>
</Properties>
</file>